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7"/>
  </p:notesMasterIdLst>
  <p:handoutMasterIdLst>
    <p:handoutMasterId r:id="rId78"/>
  </p:handoutMasterIdLst>
  <p:sldIdLst>
    <p:sldId id="268" r:id="rId2"/>
    <p:sldId id="390" r:id="rId3"/>
    <p:sldId id="321" r:id="rId4"/>
    <p:sldId id="444" r:id="rId5"/>
    <p:sldId id="449" r:id="rId6"/>
    <p:sldId id="445" r:id="rId7"/>
    <p:sldId id="447" r:id="rId8"/>
    <p:sldId id="448" r:id="rId9"/>
    <p:sldId id="446" r:id="rId10"/>
    <p:sldId id="450" r:id="rId11"/>
    <p:sldId id="451" r:id="rId12"/>
    <p:sldId id="392" r:id="rId13"/>
    <p:sldId id="393" r:id="rId14"/>
    <p:sldId id="394" r:id="rId15"/>
    <p:sldId id="395" r:id="rId16"/>
    <p:sldId id="452" r:id="rId17"/>
    <p:sldId id="396" r:id="rId18"/>
    <p:sldId id="454" r:id="rId19"/>
    <p:sldId id="455" r:id="rId20"/>
    <p:sldId id="456" r:id="rId21"/>
    <p:sldId id="397" r:id="rId22"/>
    <p:sldId id="398" r:id="rId23"/>
    <p:sldId id="399" r:id="rId24"/>
    <p:sldId id="400" r:id="rId25"/>
    <p:sldId id="407" r:id="rId26"/>
    <p:sldId id="408" r:id="rId27"/>
    <p:sldId id="409" r:id="rId28"/>
    <p:sldId id="410" r:id="rId29"/>
    <p:sldId id="411" r:id="rId30"/>
    <p:sldId id="412" r:id="rId31"/>
    <p:sldId id="413" r:id="rId32"/>
    <p:sldId id="414" r:id="rId33"/>
    <p:sldId id="415" r:id="rId34"/>
    <p:sldId id="416" r:id="rId35"/>
    <p:sldId id="417" r:id="rId36"/>
    <p:sldId id="418" r:id="rId37"/>
    <p:sldId id="419" r:id="rId38"/>
    <p:sldId id="401" r:id="rId39"/>
    <p:sldId id="402" r:id="rId40"/>
    <p:sldId id="458" r:id="rId41"/>
    <p:sldId id="459" r:id="rId42"/>
    <p:sldId id="460" r:id="rId43"/>
    <p:sldId id="461" r:id="rId44"/>
    <p:sldId id="462" r:id="rId45"/>
    <p:sldId id="463" r:id="rId46"/>
    <p:sldId id="464" r:id="rId47"/>
    <p:sldId id="465" r:id="rId48"/>
    <p:sldId id="466" r:id="rId49"/>
    <p:sldId id="467" r:id="rId50"/>
    <p:sldId id="468" r:id="rId51"/>
    <p:sldId id="469" r:id="rId52"/>
    <p:sldId id="457" r:id="rId53"/>
    <p:sldId id="403" r:id="rId54"/>
    <p:sldId id="404" r:id="rId55"/>
    <p:sldId id="405" r:id="rId56"/>
    <p:sldId id="406" r:id="rId57"/>
    <p:sldId id="420" r:id="rId58"/>
    <p:sldId id="421" r:id="rId59"/>
    <p:sldId id="422" r:id="rId60"/>
    <p:sldId id="423" r:id="rId61"/>
    <p:sldId id="424" r:id="rId62"/>
    <p:sldId id="431" r:id="rId63"/>
    <p:sldId id="432" r:id="rId64"/>
    <p:sldId id="470" r:id="rId65"/>
    <p:sldId id="433" r:id="rId66"/>
    <p:sldId id="471" r:id="rId67"/>
    <p:sldId id="434" r:id="rId68"/>
    <p:sldId id="472" r:id="rId69"/>
    <p:sldId id="435" r:id="rId70"/>
    <p:sldId id="436" r:id="rId71"/>
    <p:sldId id="437" r:id="rId72"/>
    <p:sldId id="439" r:id="rId73"/>
    <p:sldId id="440" r:id="rId74"/>
    <p:sldId id="442" r:id="rId75"/>
    <p:sldId id="443" r:id="rId76"/>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Sekcja domyślna" id="{C9324A95-C179-42B0-88B6-91656287D470}">
          <p14:sldIdLst>
            <p14:sldId id="268"/>
            <p14:sldId id="390"/>
            <p14:sldId id="321"/>
            <p14:sldId id="444"/>
            <p14:sldId id="449"/>
            <p14:sldId id="445"/>
            <p14:sldId id="447"/>
            <p14:sldId id="448"/>
            <p14:sldId id="446"/>
            <p14:sldId id="450"/>
            <p14:sldId id="451"/>
            <p14:sldId id="392"/>
            <p14:sldId id="393"/>
            <p14:sldId id="394"/>
            <p14:sldId id="395"/>
            <p14:sldId id="452"/>
            <p14:sldId id="396"/>
            <p14:sldId id="454"/>
            <p14:sldId id="455"/>
            <p14:sldId id="456"/>
            <p14:sldId id="397"/>
            <p14:sldId id="398"/>
            <p14:sldId id="399"/>
            <p14:sldId id="400"/>
            <p14:sldId id="407"/>
            <p14:sldId id="408"/>
            <p14:sldId id="409"/>
            <p14:sldId id="410"/>
            <p14:sldId id="411"/>
            <p14:sldId id="412"/>
            <p14:sldId id="413"/>
            <p14:sldId id="414"/>
            <p14:sldId id="415"/>
            <p14:sldId id="416"/>
            <p14:sldId id="417"/>
            <p14:sldId id="418"/>
            <p14:sldId id="419"/>
            <p14:sldId id="401"/>
            <p14:sldId id="402"/>
            <p14:sldId id="458"/>
            <p14:sldId id="459"/>
            <p14:sldId id="460"/>
            <p14:sldId id="461"/>
            <p14:sldId id="462"/>
            <p14:sldId id="463"/>
            <p14:sldId id="464"/>
            <p14:sldId id="465"/>
            <p14:sldId id="466"/>
            <p14:sldId id="467"/>
            <p14:sldId id="468"/>
            <p14:sldId id="469"/>
            <p14:sldId id="457"/>
            <p14:sldId id="403"/>
            <p14:sldId id="404"/>
            <p14:sldId id="405"/>
            <p14:sldId id="406"/>
            <p14:sldId id="420"/>
            <p14:sldId id="421"/>
            <p14:sldId id="422"/>
            <p14:sldId id="423"/>
            <p14:sldId id="424"/>
            <p14:sldId id="431"/>
            <p14:sldId id="432"/>
            <p14:sldId id="470"/>
            <p14:sldId id="433"/>
            <p14:sldId id="471"/>
            <p14:sldId id="434"/>
            <p14:sldId id="472"/>
            <p14:sldId id="435"/>
            <p14:sldId id="436"/>
            <p14:sldId id="437"/>
            <p14:sldId id="439"/>
            <p14:sldId id="440"/>
            <p14:sldId id="442"/>
            <p14:sldId id="44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294C"/>
    <a:srgbClr val="FBBA00"/>
    <a:srgbClr val="154C8E"/>
    <a:srgbClr val="DCDDDF"/>
    <a:srgbClr val="7F7F7F"/>
    <a:srgbClr val="19A6CD"/>
    <a:srgbClr val="00B050"/>
    <a:srgbClr val="1BB3DB"/>
    <a:srgbClr val="9B2FD1"/>
    <a:srgbClr val="A749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5A0B3B-E604-4C34-B278-524A4423C0AB}" v="1949" dt="2024-04-22T09:16:53.658"/>
    <p1510:client id="{299C62F3-CA62-C091-4134-F766A974890C}" v="1" dt="2024-04-23T12:05:08.371"/>
    <p1510:client id="{2EC9FE3B-89FC-48CC-C38D-82B7DEA7A184}" v="1" dt="2024-04-22T15:15:46.093"/>
    <p1510:client id="{C075BBFF-6B82-82B1-0160-4D0D698CB1C3}" v="2" dt="2024-04-22T12:22:54.4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71" autoAdjust="0"/>
    <p:restoredTop sz="80079" autoAdjust="0"/>
  </p:normalViewPr>
  <p:slideViewPr>
    <p:cSldViewPr snapToGrid="0" showGuides="1">
      <p:cViewPr varScale="1">
        <p:scale>
          <a:sx n="45" d="100"/>
          <a:sy n="45" d="100"/>
        </p:scale>
        <p:origin x="1584" y="48"/>
      </p:cViewPr>
      <p:guideLst/>
    </p:cSldViewPr>
  </p:slideViewPr>
  <p:outlineViewPr>
    <p:cViewPr>
      <p:scale>
        <a:sx n="33" d="100"/>
        <a:sy n="33" d="100"/>
      </p:scale>
      <p:origin x="0" y="-4540"/>
    </p:cViewPr>
  </p:outlineViewPr>
  <p:notesTextViewPr>
    <p:cViewPr>
      <p:scale>
        <a:sx n="1" d="1"/>
        <a:sy n="1" d="1"/>
      </p:scale>
      <p:origin x="0" y="0"/>
    </p:cViewPr>
  </p:notesTextViewPr>
  <p:sorterViewPr>
    <p:cViewPr>
      <p:scale>
        <a:sx n="50" d="100"/>
        <a:sy n="50" d="100"/>
      </p:scale>
      <p:origin x="0" y="-7696"/>
    </p:cViewPr>
  </p:sorterViewPr>
  <p:notesViewPr>
    <p:cSldViewPr snapToGrid="0" showGuides="1">
      <p:cViewPr varScale="1">
        <p:scale>
          <a:sx n="102" d="100"/>
          <a:sy n="102" d="100"/>
        </p:scale>
        <p:origin x="3528"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masz Moroń" userId="722be6c7-7b5a-4770-8a53-237b9e9b4a08" providerId="ADAL" clId="{045A0B3B-E604-4C34-B278-524A4423C0AB}"/>
    <pc:docChg chg="undo redo custSel addSld delSld modSld sldOrd modSection">
      <pc:chgData name="Tomasz Moroń" userId="722be6c7-7b5a-4770-8a53-237b9e9b4a08" providerId="ADAL" clId="{045A0B3B-E604-4C34-B278-524A4423C0AB}" dt="2024-04-22T09:17:04.622" v="4974" actId="20577"/>
      <pc:docMkLst>
        <pc:docMk/>
      </pc:docMkLst>
      <pc:sldChg chg="modSp mod">
        <pc:chgData name="Tomasz Moroń" userId="722be6c7-7b5a-4770-8a53-237b9e9b4a08" providerId="ADAL" clId="{045A0B3B-E604-4C34-B278-524A4423C0AB}" dt="2024-04-21T11:29:09.146" v="277" actId="1076"/>
        <pc:sldMkLst>
          <pc:docMk/>
          <pc:sldMk cId="3482335799" sldId="321"/>
        </pc:sldMkLst>
        <pc:spChg chg="mod">
          <ac:chgData name="Tomasz Moroń" userId="722be6c7-7b5a-4770-8a53-237b9e9b4a08" providerId="ADAL" clId="{045A0B3B-E604-4C34-B278-524A4423C0AB}" dt="2024-04-21T11:29:06.726" v="276" actId="1076"/>
          <ac:spMkLst>
            <pc:docMk/>
            <pc:sldMk cId="3482335799" sldId="321"/>
            <ac:spMk id="5" creationId="{987AE619-7080-C199-FB79-FFC456683713}"/>
          </ac:spMkLst>
        </pc:spChg>
        <pc:spChg chg="mod">
          <ac:chgData name="Tomasz Moroń" userId="722be6c7-7b5a-4770-8a53-237b9e9b4a08" providerId="ADAL" clId="{045A0B3B-E604-4C34-B278-524A4423C0AB}" dt="2024-04-21T11:29:09.146" v="277" actId="1076"/>
          <ac:spMkLst>
            <pc:docMk/>
            <pc:sldMk cId="3482335799" sldId="321"/>
            <ac:spMk id="6" creationId="{363AED5F-5E47-53E4-B36A-E712128CF848}"/>
          </ac:spMkLst>
        </pc:spChg>
      </pc:sldChg>
      <pc:sldChg chg="delSp modSp mod">
        <pc:chgData name="Tomasz Moroń" userId="722be6c7-7b5a-4770-8a53-237b9e9b4a08" providerId="ADAL" clId="{045A0B3B-E604-4C34-B278-524A4423C0AB}" dt="2024-04-21T04:50:45.699" v="2"/>
        <pc:sldMkLst>
          <pc:docMk/>
          <pc:sldMk cId="1743980670" sldId="390"/>
        </pc:sldMkLst>
        <pc:spChg chg="del mod">
          <ac:chgData name="Tomasz Moroń" userId="722be6c7-7b5a-4770-8a53-237b9e9b4a08" providerId="ADAL" clId="{045A0B3B-E604-4C34-B278-524A4423C0AB}" dt="2024-04-21T04:50:45.699" v="2"/>
          <ac:spMkLst>
            <pc:docMk/>
            <pc:sldMk cId="1743980670" sldId="390"/>
            <ac:spMk id="5" creationId="{972F99B4-387C-492C-981A-B631058B5B82}"/>
          </ac:spMkLst>
        </pc:spChg>
      </pc:sldChg>
      <pc:sldChg chg="del">
        <pc:chgData name="Tomasz Moroń" userId="722be6c7-7b5a-4770-8a53-237b9e9b4a08" providerId="ADAL" clId="{045A0B3B-E604-4C34-B278-524A4423C0AB}" dt="2024-04-21T11:39:02.607" v="282" actId="47"/>
        <pc:sldMkLst>
          <pc:docMk/>
          <pc:sldMk cId="556169995" sldId="391"/>
        </pc:sldMkLst>
      </pc:sldChg>
      <pc:sldChg chg="modSp mod">
        <pc:chgData name="Tomasz Moroń" userId="722be6c7-7b5a-4770-8a53-237b9e9b4a08" providerId="ADAL" clId="{045A0B3B-E604-4C34-B278-524A4423C0AB}" dt="2024-04-21T11:59:03.235" v="816" actId="1076"/>
        <pc:sldMkLst>
          <pc:docMk/>
          <pc:sldMk cId="2485944917" sldId="394"/>
        </pc:sldMkLst>
        <pc:spChg chg="mod">
          <ac:chgData name="Tomasz Moroń" userId="722be6c7-7b5a-4770-8a53-237b9e9b4a08" providerId="ADAL" clId="{045A0B3B-E604-4C34-B278-524A4423C0AB}" dt="2024-04-21T11:59:03.235" v="816" actId="1076"/>
          <ac:spMkLst>
            <pc:docMk/>
            <pc:sldMk cId="2485944917" sldId="394"/>
            <ac:spMk id="3" creationId="{A33316AA-26FC-27F7-C919-E7C9D4D18A21}"/>
          </ac:spMkLst>
        </pc:spChg>
      </pc:sldChg>
      <pc:sldChg chg="modSp mod">
        <pc:chgData name="Tomasz Moroń" userId="722be6c7-7b5a-4770-8a53-237b9e9b4a08" providerId="ADAL" clId="{045A0B3B-E604-4C34-B278-524A4423C0AB}" dt="2024-04-21T12:16:29.236" v="872" actId="403"/>
        <pc:sldMkLst>
          <pc:docMk/>
          <pc:sldMk cId="593338675" sldId="395"/>
        </pc:sldMkLst>
        <pc:spChg chg="mod">
          <ac:chgData name="Tomasz Moroń" userId="722be6c7-7b5a-4770-8a53-237b9e9b4a08" providerId="ADAL" clId="{045A0B3B-E604-4C34-B278-524A4423C0AB}" dt="2024-04-21T12:16:29.236" v="872" actId="403"/>
          <ac:spMkLst>
            <pc:docMk/>
            <pc:sldMk cId="593338675" sldId="395"/>
            <ac:spMk id="3" creationId="{A33316AA-26FC-27F7-C919-E7C9D4D18A21}"/>
          </ac:spMkLst>
        </pc:spChg>
        <pc:spChg chg="mod">
          <ac:chgData name="Tomasz Moroń" userId="722be6c7-7b5a-4770-8a53-237b9e9b4a08" providerId="ADAL" clId="{045A0B3B-E604-4C34-B278-524A4423C0AB}" dt="2024-04-21T12:16:10.463" v="863" actId="255"/>
          <ac:spMkLst>
            <pc:docMk/>
            <pc:sldMk cId="593338675" sldId="395"/>
            <ac:spMk id="6" creationId="{6690E60D-CA5F-DC8A-86F2-67B81106F5AD}"/>
          </ac:spMkLst>
        </pc:spChg>
        <pc:spChg chg="mod">
          <ac:chgData name="Tomasz Moroń" userId="722be6c7-7b5a-4770-8a53-237b9e9b4a08" providerId="ADAL" clId="{045A0B3B-E604-4C34-B278-524A4423C0AB}" dt="2024-04-21T12:16:10.463" v="863" actId="255"/>
          <ac:spMkLst>
            <pc:docMk/>
            <pc:sldMk cId="593338675" sldId="395"/>
            <ac:spMk id="8" creationId="{BB167E24-5C10-ACB7-0A06-8AEFD6A01630}"/>
          </ac:spMkLst>
        </pc:spChg>
        <pc:spChg chg="mod">
          <ac:chgData name="Tomasz Moroń" userId="722be6c7-7b5a-4770-8a53-237b9e9b4a08" providerId="ADAL" clId="{045A0B3B-E604-4C34-B278-524A4423C0AB}" dt="2024-04-21T12:16:10.463" v="863" actId="255"/>
          <ac:spMkLst>
            <pc:docMk/>
            <pc:sldMk cId="593338675" sldId="395"/>
            <ac:spMk id="9" creationId="{291AA8AA-AF5A-727A-6FB5-61D9D814BF90}"/>
          </ac:spMkLst>
        </pc:spChg>
        <pc:spChg chg="mod">
          <ac:chgData name="Tomasz Moroń" userId="722be6c7-7b5a-4770-8a53-237b9e9b4a08" providerId="ADAL" clId="{045A0B3B-E604-4C34-B278-524A4423C0AB}" dt="2024-04-21T12:16:04.966" v="862" actId="255"/>
          <ac:spMkLst>
            <pc:docMk/>
            <pc:sldMk cId="593338675" sldId="395"/>
            <ac:spMk id="11" creationId="{830C21DF-3045-9C7C-C03F-F550A2F3C064}"/>
          </ac:spMkLst>
        </pc:spChg>
      </pc:sldChg>
      <pc:sldChg chg="modSp mod">
        <pc:chgData name="Tomasz Moroń" userId="722be6c7-7b5a-4770-8a53-237b9e9b4a08" providerId="ADAL" clId="{045A0B3B-E604-4C34-B278-524A4423C0AB}" dt="2024-04-21T15:02:58.959" v="1343" actId="20577"/>
        <pc:sldMkLst>
          <pc:docMk/>
          <pc:sldMk cId="2924226531" sldId="396"/>
        </pc:sldMkLst>
        <pc:spChg chg="mod">
          <ac:chgData name="Tomasz Moroń" userId="722be6c7-7b5a-4770-8a53-237b9e9b4a08" providerId="ADAL" clId="{045A0B3B-E604-4C34-B278-524A4423C0AB}" dt="2024-04-21T15:02:58.959" v="1343" actId="20577"/>
          <ac:spMkLst>
            <pc:docMk/>
            <pc:sldMk cId="2924226531" sldId="396"/>
            <ac:spMk id="2" creationId="{80F52F2D-E26B-E744-3C42-670DAE4D1928}"/>
          </ac:spMkLst>
        </pc:spChg>
        <pc:spChg chg="mod">
          <ac:chgData name="Tomasz Moroń" userId="722be6c7-7b5a-4770-8a53-237b9e9b4a08" providerId="ADAL" clId="{045A0B3B-E604-4C34-B278-524A4423C0AB}" dt="2024-04-21T12:14:49.010" v="844" actId="255"/>
          <ac:spMkLst>
            <pc:docMk/>
            <pc:sldMk cId="2924226531" sldId="396"/>
            <ac:spMk id="3" creationId="{A33316AA-26FC-27F7-C919-E7C9D4D18A21}"/>
          </ac:spMkLst>
        </pc:spChg>
        <pc:spChg chg="mod">
          <ac:chgData name="Tomasz Moroń" userId="722be6c7-7b5a-4770-8a53-237b9e9b4a08" providerId="ADAL" clId="{045A0B3B-E604-4C34-B278-524A4423C0AB}" dt="2024-04-21T12:20:05.891" v="957" actId="20577"/>
          <ac:spMkLst>
            <pc:docMk/>
            <pc:sldMk cId="2924226531" sldId="396"/>
            <ac:spMk id="5" creationId="{65A356C3-E6C1-7393-9336-461339932CF2}"/>
          </ac:spMkLst>
        </pc:spChg>
        <pc:spChg chg="mod">
          <ac:chgData name="Tomasz Moroń" userId="722be6c7-7b5a-4770-8a53-237b9e9b4a08" providerId="ADAL" clId="{045A0B3B-E604-4C34-B278-524A4423C0AB}" dt="2024-04-21T12:14:58.738" v="846" actId="255"/>
          <ac:spMkLst>
            <pc:docMk/>
            <pc:sldMk cId="2924226531" sldId="396"/>
            <ac:spMk id="10" creationId="{B1D074B9-3E30-E58D-8BDD-0A7FBAF17073}"/>
          </ac:spMkLst>
        </pc:spChg>
        <pc:spChg chg="mod">
          <ac:chgData name="Tomasz Moroń" userId="722be6c7-7b5a-4770-8a53-237b9e9b4a08" providerId="ADAL" clId="{045A0B3B-E604-4C34-B278-524A4423C0AB}" dt="2024-04-21T12:20:23.488" v="964" actId="20577"/>
          <ac:spMkLst>
            <pc:docMk/>
            <pc:sldMk cId="2924226531" sldId="396"/>
            <ac:spMk id="13" creationId="{1C49F33B-97C1-700F-B6AE-CE1E32EFEEF8}"/>
          </ac:spMkLst>
        </pc:spChg>
      </pc:sldChg>
      <pc:sldChg chg="modSp mod">
        <pc:chgData name="Tomasz Moroń" userId="722be6c7-7b5a-4770-8a53-237b9e9b4a08" providerId="ADAL" clId="{045A0B3B-E604-4C34-B278-524A4423C0AB}" dt="2024-04-21T12:15:06.469" v="847" actId="255"/>
        <pc:sldMkLst>
          <pc:docMk/>
          <pc:sldMk cId="3982558798" sldId="397"/>
        </pc:sldMkLst>
        <pc:spChg chg="mod">
          <ac:chgData name="Tomasz Moroń" userId="722be6c7-7b5a-4770-8a53-237b9e9b4a08" providerId="ADAL" clId="{045A0B3B-E604-4C34-B278-524A4423C0AB}" dt="2024-04-21T12:15:06.469" v="847" actId="255"/>
          <ac:spMkLst>
            <pc:docMk/>
            <pc:sldMk cId="3982558798" sldId="397"/>
            <ac:spMk id="2" creationId="{80F52F2D-E26B-E744-3C42-670DAE4D1928}"/>
          </ac:spMkLst>
        </pc:spChg>
        <pc:spChg chg="mod">
          <ac:chgData name="Tomasz Moroń" userId="722be6c7-7b5a-4770-8a53-237b9e9b4a08" providerId="ADAL" clId="{045A0B3B-E604-4C34-B278-524A4423C0AB}" dt="2024-04-21T12:15:06.469" v="847" actId="255"/>
          <ac:spMkLst>
            <pc:docMk/>
            <pc:sldMk cId="3982558798" sldId="397"/>
            <ac:spMk id="3" creationId="{A33316AA-26FC-27F7-C919-E7C9D4D18A21}"/>
          </ac:spMkLst>
        </pc:spChg>
      </pc:sldChg>
      <pc:sldChg chg="addSp delSp modSp mod">
        <pc:chgData name="Tomasz Moroń" userId="722be6c7-7b5a-4770-8a53-237b9e9b4a08" providerId="ADAL" clId="{045A0B3B-E604-4C34-B278-524A4423C0AB}" dt="2024-04-21T15:25:03.274" v="1391" actId="1076"/>
        <pc:sldMkLst>
          <pc:docMk/>
          <pc:sldMk cId="2675607517" sldId="402"/>
        </pc:sldMkLst>
        <pc:spChg chg="mod">
          <ac:chgData name="Tomasz Moroń" userId="722be6c7-7b5a-4770-8a53-237b9e9b4a08" providerId="ADAL" clId="{045A0B3B-E604-4C34-B278-524A4423C0AB}" dt="2024-04-21T15:09:23.447" v="1372" actId="14100"/>
          <ac:spMkLst>
            <pc:docMk/>
            <pc:sldMk cId="2675607517" sldId="402"/>
            <ac:spMk id="5" creationId="{8857E630-457B-9363-E6FA-616EAD06D53C}"/>
          </ac:spMkLst>
        </pc:spChg>
        <pc:spChg chg="add mod">
          <ac:chgData name="Tomasz Moroń" userId="722be6c7-7b5a-4770-8a53-237b9e9b4a08" providerId="ADAL" clId="{045A0B3B-E604-4C34-B278-524A4423C0AB}" dt="2024-04-21T15:24:55.159" v="1390" actId="20577"/>
          <ac:spMkLst>
            <pc:docMk/>
            <pc:sldMk cId="2675607517" sldId="402"/>
            <ac:spMk id="8" creationId="{975D24FB-1418-BB7D-6951-1DBCC416810C}"/>
          </ac:spMkLst>
        </pc:spChg>
        <pc:spChg chg="mod">
          <ac:chgData name="Tomasz Moroń" userId="722be6c7-7b5a-4770-8a53-237b9e9b4a08" providerId="ADAL" clId="{045A0B3B-E604-4C34-B278-524A4423C0AB}" dt="2024-04-21T15:25:03.274" v="1391" actId="1076"/>
          <ac:spMkLst>
            <pc:docMk/>
            <pc:sldMk cId="2675607517" sldId="402"/>
            <ac:spMk id="10" creationId="{415BD497-C163-5040-77F6-DD6A1B222E95}"/>
          </ac:spMkLst>
        </pc:spChg>
        <pc:spChg chg="mod">
          <ac:chgData name="Tomasz Moroń" userId="722be6c7-7b5a-4770-8a53-237b9e9b4a08" providerId="ADAL" clId="{045A0B3B-E604-4C34-B278-524A4423C0AB}" dt="2024-04-21T15:15:22.777" v="1381" actId="1076"/>
          <ac:spMkLst>
            <pc:docMk/>
            <pc:sldMk cId="2675607517" sldId="402"/>
            <ac:spMk id="13" creationId="{9A78F859-63D6-F6B7-4FED-E11571716F18}"/>
          </ac:spMkLst>
        </pc:spChg>
        <pc:spChg chg="del">
          <ac:chgData name="Tomasz Moroń" userId="722be6c7-7b5a-4770-8a53-237b9e9b4a08" providerId="ADAL" clId="{045A0B3B-E604-4C34-B278-524A4423C0AB}" dt="2024-04-21T15:08:55.090" v="1363" actId="478"/>
          <ac:spMkLst>
            <pc:docMk/>
            <pc:sldMk cId="2675607517" sldId="402"/>
            <ac:spMk id="15" creationId="{E2076077-10AC-1C0E-30DE-A9D596E5A599}"/>
          </ac:spMkLst>
        </pc:spChg>
        <pc:spChg chg="del">
          <ac:chgData name="Tomasz Moroń" userId="722be6c7-7b5a-4770-8a53-237b9e9b4a08" providerId="ADAL" clId="{045A0B3B-E604-4C34-B278-524A4423C0AB}" dt="2024-04-21T15:09:00.555" v="1364" actId="478"/>
          <ac:spMkLst>
            <pc:docMk/>
            <pc:sldMk cId="2675607517" sldId="402"/>
            <ac:spMk id="18" creationId="{E2B6854A-920C-1585-DC81-9FC51FE03A92}"/>
          </ac:spMkLst>
        </pc:spChg>
        <pc:picChg chg="add del">
          <ac:chgData name="Tomasz Moroń" userId="722be6c7-7b5a-4770-8a53-237b9e9b4a08" providerId="ADAL" clId="{045A0B3B-E604-4C34-B278-524A4423C0AB}" dt="2024-04-21T15:08:21.377" v="1362" actId="22"/>
          <ac:picMkLst>
            <pc:docMk/>
            <pc:sldMk cId="2675607517" sldId="402"/>
            <ac:picMk id="4" creationId="{D6B5E176-4DEF-854E-AC30-C362DCF5D95F}"/>
          </ac:picMkLst>
        </pc:picChg>
        <pc:picChg chg="add mod">
          <ac:chgData name="Tomasz Moroń" userId="722be6c7-7b5a-4770-8a53-237b9e9b4a08" providerId="ADAL" clId="{045A0B3B-E604-4C34-B278-524A4423C0AB}" dt="2024-04-21T15:09:31.570" v="1375" actId="14100"/>
          <ac:picMkLst>
            <pc:docMk/>
            <pc:sldMk cId="2675607517" sldId="402"/>
            <ac:picMk id="7" creationId="{14EA7401-35D2-1F84-4B18-0F525487B0AD}"/>
          </ac:picMkLst>
        </pc:picChg>
      </pc:sldChg>
      <pc:sldChg chg="delSp modSp mod">
        <pc:chgData name="Tomasz Moroń" userId="722be6c7-7b5a-4770-8a53-237b9e9b4a08" providerId="ADAL" clId="{045A0B3B-E604-4C34-B278-524A4423C0AB}" dt="2024-04-22T09:10:40.384" v="4550" actId="403"/>
        <pc:sldMkLst>
          <pc:docMk/>
          <pc:sldMk cId="3523998797" sldId="433"/>
        </pc:sldMkLst>
        <pc:spChg chg="mod">
          <ac:chgData name="Tomasz Moroń" userId="722be6c7-7b5a-4770-8a53-237b9e9b4a08" providerId="ADAL" clId="{045A0B3B-E604-4C34-B278-524A4423C0AB}" dt="2024-04-22T09:10:40.384" v="4550" actId="403"/>
          <ac:spMkLst>
            <pc:docMk/>
            <pc:sldMk cId="3523998797" sldId="433"/>
            <ac:spMk id="2" creationId="{80F52F2D-E26B-E744-3C42-670DAE4D1928}"/>
          </ac:spMkLst>
        </pc:spChg>
        <pc:spChg chg="mod">
          <ac:chgData name="Tomasz Moroń" userId="722be6c7-7b5a-4770-8a53-237b9e9b4a08" providerId="ADAL" clId="{045A0B3B-E604-4C34-B278-524A4423C0AB}" dt="2024-04-22T09:03:06.114" v="4452" actId="20577"/>
          <ac:spMkLst>
            <pc:docMk/>
            <pc:sldMk cId="3523998797" sldId="433"/>
            <ac:spMk id="7" creationId="{020793DE-A6D1-9A15-F8F4-C15797A127FB}"/>
          </ac:spMkLst>
        </pc:spChg>
        <pc:spChg chg="del">
          <ac:chgData name="Tomasz Moroń" userId="722be6c7-7b5a-4770-8a53-237b9e9b4a08" providerId="ADAL" clId="{045A0B3B-E604-4C34-B278-524A4423C0AB}" dt="2024-04-22T08:59:59.249" v="4408" actId="478"/>
          <ac:spMkLst>
            <pc:docMk/>
            <pc:sldMk cId="3523998797" sldId="433"/>
            <ac:spMk id="11" creationId="{830C21DF-3045-9C7C-C03F-F550A2F3C064}"/>
          </ac:spMkLst>
        </pc:spChg>
      </pc:sldChg>
      <pc:sldChg chg="modSp mod">
        <pc:chgData name="Tomasz Moroń" userId="722be6c7-7b5a-4770-8a53-237b9e9b4a08" providerId="ADAL" clId="{045A0B3B-E604-4C34-B278-524A4423C0AB}" dt="2024-04-22T09:06:05.966" v="4545" actId="20577"/>
        <pc:sldMkLst>
          <pc:docMk/>
          <pc:sldMk cId="3742048989" sldId="434"/>
        </pc:sldMkLst>
        <pc:spChg chg="mod">
          <ac:chgData name="Tomasz Moroń" userId="722be6c7-7b5a-4770-8a53-237b9e9b4a08" providerId="ADAL" clId="{045A0B3B-E604-4C34-B278-524A4423C0AB}" dt="2024-04-22T09:06:05.966" v="4545" actId="20577"/>
          <ac:spMkLst>
            <pc:docMk/>
            <pc:sldMk cId="3742048989" sldId="434"/>
            <ac:spMk id="10" creationId="{9D1DCADD-DB2B-E00E-47C6-FD96C6D4A746}"/>
          </ac:spMkLst>
        </pc:spChg>
      </pc:sldChg>
      <pc:sldChg chg="addSp delSp modSp add mod modNotesTx">
        <pc:chgData name="Tomasz Moroń" userId="722be6c7-7b5a-4770-8a53-237b9e9b4a08" providerId="ADAL" clId="{045A0B3B-E604-4C34-B278-524A4423C0AB}" dt="2024-04-21T10:53:46.144" v="163" actId="1076"/>
        <pc:sldMkLst>
          <pc:docMk/>
          <pc:sldMk cId="1284676760" sldId="444"/>
        </pc:sldMkLst>
        <pc:spChg chg="mod">
          <ac:chgData name="Tomasz Moroń" userId="722be6c7-7b5a-4770-8a53-237b9e9b4a08" providerId="ADAL" clId="{045A0B3B-E604-4C34-B278-524A4423C0AB}" dt="2024-04-21T10:52:10.806" v="72" actId="20577"/>
          <ac:spMkLst>
            <pc:docMk/>
            <pc:sldMk cId="1284676760" sldId="444"/>
            <ac:spMk id="2" creationId="{80F52F2D-E26B-E744-3C42-670DAE4D1928}"/>
          </ac:spMkLst>
        </pc:spChg>
        <pc:spChg chg="add mod">
          <ac:chgData name="Tomasz Moroń" userId="722be6c7-7b5a-4770-8a53-237b9e9b4a08" providerId="ADAL" clId="{045A0B3B-E604-4C34-B278-524A4423C0AB}" dt="2024-04-21T10:53:46.144" v="163" actId="1076"/>
          <ac:spMkLst>
            <pc:docMk/>
            <pc:sldMk cId="1284676760" sldId="444"/>
            <ac:spMk id="3" creationId="{E0BAB805-0A72-4C5B-0A9A-B238238B5AAE}"/>
          </ac:spMkLst>
        </pc:spChg>
        <pc:spChg chg="del">
          <ac:chgData name="Tomasz Moroń" userId="722be6c7-7b5a-4770-8a53-237b9e9b4a08" providerId="ADAL" clId="{045A0B3B-E604-4C34-B278-524A4423C0AB}" dt="2024-04-21T10:51:07.846" v="6" actId="478"/>
          <ac:spMkLst>
            <pc:docMk/>
            <pc:sldMk cId="1284676760" sldId="444"/>
            <ac:spMk id="4" creationId="{E5162D0E-E5D4-9267-4A2F-CD78DB632370}"/>
          </ac:spMkLst>
        </pc:spChg>
        <pc:spChg chg="del mod">
          <ac:chgData name="Tomasz Moroń" userId="722be6c7-7b5a-4770-8a53-237b9e9b4a08" providerId="ADAL" clId="{045A0B3B-E604-4C34-B278-524A4423C0AB}" dt="2024-04-21T10:51:12.095" v="8" actId="478"/>
          <ac:spMkLst>
            <pc:docMk/>
            <pc:sldMk cId="1284676760" sldId="444"/>
            <ac:spMk id="5" creationId="{987AE619-7080-C199-FB79-FFC456683713}"/>
          </ac:spMkLst>
        </pc:spChg>
        <pc:spChg chg="del">
          <ac:chgData name="Tomasz Moroń" userId="722be6c7-7b5a-4770-8a53-237b9e9b4a08" providerId="ADAL" clId="{045A0B3B-E604-4C34-B278-524A4423C0AB}" dt="2024-04-21T10:51:14.094" v="9" actId="478"/>
          <ac:spMkLst>
            <pc:docMk/>
            <pc:sldMk cId="1284676760" sldId="444"/>
            <ac:spMk id="6" creationId="{363AED5F-5E47-53E4-B36A-E712128CF848}"/>
          </ac:spMkLst>
        </pc:spChg>
        <pc:spChg chg="mod">
          <ac:chgData name="Tomasz Moroń" userId="722be6c7-7b5a-4770-8a53-237b9e9b4a08" providerId="ADAL" clId="{045A0B3B-E604-4C34-B278-524A4423C0AB}" dt="2024-04-21T10:49:53.660" v="4"/>
          <ac:spMkLst>
            <pc:docMk/>
            <pc:sldMk cId="1284676760" sldId="444"/>
            <ac:spMk id="14" creationId="{00000000-0000-0000-0000-000000000000}"/>
          </ac:spMkLst>
        </pc:spChg>
      </pc:sldChg>
      <pc:sldChg chg="modSp add mod">
        <pc:chgData name="Tomasz Moroń" userId="722be6c7-7b5a-4770-8a53-237b9e9b4a08" providerId="ADAL" clId="{045A0B3B-E604-4C34-B278-524A4423C0AB}" dt="2024-04-21T11:21:57.671" v="272" actId="20577"/>
        <pc:sldMkLst>
          <pc:docMk/>
          <pc:sldMk cId="3640867593" sldId="445"/>
        </pc:sldMkLst>
        <pc:spChg chg="mod">
          <ac:chgData name="Tomasz Moroń" userId="722be6c7-7b5a-4770-8a53-237b9e9b4a08" providerId="ADAL" clId="{045A0B3B-E604-4C34-B278-524A4423C0AB}" dt="2024-04-21T10:54:37.823" v="166" actId="20577"/>
          <ac:spMkLst>
            <pc:docMk/>
            <pc:sldMk cId="3640867593" sldId="445"/>
            <ac:spMk id="2" creationId="{80F52F2D-E26B-E744-3C42-670DAE4D1928}"/>
          </ac:spMkLst>
        </pc:spChg>
        <pc:spChg chg="mod">
          <ac:chgData name="Tomasz Moroń" userId="722be6c7-7b5a-4770-8a53-237b9e9b4a08" providerId="ADAL" clId="{045A0B3B-E604-4C34-B278-524A4423C0AB}" dt="2024-04-21T11:21:57.671" v="272" actId="20577"/>
          <ac:spMkLst>
            <pc:docMk/>
            <pc:sldMk cId="3640867593" sldId="445"/>
            <ac:spMk id="3" creationId="{E0BAB805-0A72-4C5B-0A9A-B238238B5AAE}"/>
          </ac:spMkLst>
        </pc:spChg>
      </pc:sldChg>
      <pc:sldChg chg="addSp delSp modSp add mod ord modNotesTx">
        <pc:chgData name="Tomasz Moroń" userId="722be6c7-7b5a-4770-8a53-237b9e9b4a08" providerId="ADAL" clId="{045A0B3B-E604-4C34-B278-524A4423C0AB}" dt="2024-04-22T07:11:15.849" v="1612"/>
        <pc:sldMkLst>
          <pc:docMk/>
          <pc:sldMk cId="3306818259" sldId="446"/>
        </pc:sldMkLst>
        <pc:spChg chg="del">
          <ac:chgData name="Tomasz Moroń" userId="722be6c7-7b5a-4770-8a53-237b9e9b4a08" providerId="ADAL" clId="{045A0B3B-E604-4C34-B278-524A4423C0AB}" dt="2024-04-21T11:15:46.976" v="245" actId="478"/>
          <ac:spMkLst>
            <pc:docMk/>
            <pc:sldMk cId="3306818259" sldId="446"/>
            <ac:spMk id="2" creationId="{80F52F2D-E26B-E744-3C42-670DAE4D1928}"/>
          </ac:spMkLst>
        </pc:spChg>
        <pc:spChg chg="del">
          <ac:chgData name="Tomasz Moroń" userId="722be6c7-7b5a-4770-8a53-237b9e9b4a08" providerId="ADAL" clId="{045A0B3B-E604-4C34-B278-524A4423C0AB}" dt="2024-04-21T11:15:45.818" v="244" actId="478"/>
          <ac:spMkLst>
            <pc:docMk/>
            <pc:sldMk cId="3306818259" sldId="446"/>
            <ac:spMk id="3" creationId="{E0BAB805-0A72-4C5B-0A9A-B238238B5AAE}"/>
          </ac:spMkLst>
        </pc:spChg>
        <pc:picChg chg="add del mod">
          <ac:chgData name="Tomasz Moroń" userId="722be6c7-7b5a-4770-8a53-237b9e9b4a08" providerId="ADAL" clId="{045A0B3B-E604-4C34-B278-524A4423C0AB}" dt="2024-04-21T11:20:28.164" v="255" actId="478"/>
          <ac:picMkLst>
            <pc:docMk/>
            <pc:sldMk cId="3306818259" sldId="446"/>
            <ac:picMk id="5" creationId="{A5737929-165B-D179-7C7E-E800F22F1E2B}"/>
          </ac:picMkLst>
        </pc:picChg>
        <pc:picChg chg="add del mod">
          <ac:chgData name="Tomasz Moroń" userId="722be6c7-7b5a-4770-8a53-237b9e9b4a08" providerId="ADAL" clId="{045A0B3B-E604-4C34-B278-524A4423C0AB}" dt="2024-04-21T11:20:42.686" v="260" actId="478"/>
          <ac:picMkLst>
            <pc:docMk/>
            <pc:sldMk cId="3306818259" sldId="446"/>
            <ac:picMk id="7" creationId="{C39A6948-3111-746C-84D2-82E28FF52888}"/>
          </ac:picMkLst>
        </pc:picChg>
        <pc:picChg chg="add mod">
          <ac:chgData name="Tomasz Moroń" userId="722be6c7-7b5a-4770-8a53-237b9e9b4a08" providerId="ADAL" clId="{045A0B3B-E604-4C34-B278-524A4423C0AB}" dt="2024-04-21T11:21:18.414" v="269" actId="1076"/>
          <ac:picMkLst>
            <pc:docMk/>
            <pc:sldMk cId="3306818259" sldId="446"/>
            <ac:picMk id="9" creationId="{4F9D9772-9582-6B21-A470-158AABCAF155}"/>
          </ac:picMkLst>
        </pc:picChg>
      </pc:sldChg>
      <pc:sldChg chg="delSp modSp add mod">
        <pc:chgData name="Tomasz Moroń" userId="722be6c7-7b5a-4770-8a53-237b9e9b4a08" providerId="ADAL" clId="{045A0B3B-E604-4C34-B278-524A4423C0AB}" dt="2024-04-21T11:21:23.415" v="270" actId="1076"/>
        <pc:sldMkLst>
          <pc:docMk/>
          <pc:sldMk cId="1733156221" sldId="447"/>
        </pc:sldMkLst>
        <pc:picChg chg="mod">
          <ac:chgData name="Tomasz Moroń" userId="722be6c7-7b5a-4770-8a53-237b9e9b4a08" providerId="ADAL" clId="{045A0B3B-E604-4C34-B278-524A4423C0AB}" dt="2024-04-21T11:21:23.415" v="270" actId="1076"/>
          <ac:picMkLst>
            <pc:docMk/>
            <pc:sldMk cId="1733156221" sldId="447"/>
            <ac:picMk id="5" creationId="{A5737929-165B-D179-7C7E-E800F22F1E2B}"/>
          </ac:picMkLst>
        </pc:picChg>
        <pc:picChg chg="del">
          <ac:chgData name="Tomasz Moroń" userId="722be6c7-7b5a-4770-8a53-237b9e9b4a08" providerId="ADAL" clId="{045A0B3B-E604-4C34-B278-524A4423C0AB}" dt="2024-04-21T11:20:45.390" v="261" actId="478"/>
          <ac:picMkLst>
            <pc:docMk/>
            <pc:sldMk cId="1733156221" sldId="447"/>
            <ac:picMk id="7" creationId="{C39A6948-3111-746C-84D2-82E28FF52888}"/>
          </ac:picMkLst>
        </pc:picChg>
      </pc:sldChg>
      <pc:sldChg chg="delSp modSp add mod">
        <pc:chgData name="Tomasz Moroń" userId="722be6c7-7b5a-4770-8a53-237b9e9b4a08" providerId="ADAL" clId="{045A0B3B-E604-4C34-B278-524A4423C0AB}" dt="2024-04-21T11:21:27.157" v="271" actId="1076"/>
        <pc:sldMkLst>
          <pc:docMk/>
          <pc:sldMk cId="578978339" sldId="448"/>
        </pc:sldMkLst>
        <pc:picChg chg="del">
          <ac:chgData name="Tomasz Moroń" userId="722be6c7-7b5a-4770-8a53-237b9e9b4a08" providerId="ADAL" clId="{045A0B3B-E604-4C34-B278-524A4423C0AB}" dt="2024-04-21T11:20:47.295" v="262" actId="478"/>
          <ac:picMkLst>
            <pc:docMk/>
            <pc:sldMk cId="578978339" sldId="448"/>
            <ac:picMk id="5" creationId="{A5737929-165B-D179-7C7E-E800F22F1E2B}"/>
          </ac:picMkLst>
        </pc:picChg>
        <pc:picChg chg="mod">
          <ac:chgData name="Tomasz Moroń" userId="722be6c7-7b5a-4770-8a53-237b9e9b4a08" providerId="ADAL" clId="{045A0B3B-E604-4C34-B278-524A4423C0AB}" dt="2024-04-21T11:21:27.157" v="271" actId="1076"/>
          <ac:picMkLst>
            <pc:docMk/>
            <pc:sldMk cId="578978339" sldId="448"/>
            <ac:picMk id="7" creationId="{C39A6948-3111-746C-84D2-82E28FF52888}"/>
          </ac:picMkLst>
        </pc:picChg>
      </pc:sldChg>
      <pc:sldChg chg="add ord">
        <pc:chgData name="Tomasz Moroń" userId="722be6c7-7b5a-4770-8a53-237b9e9b4a08" providerId="ADAL" clId="{045A0B3B-E604-4C34-B278-524A4423C0AB}" dt="2024-04-21T11:34:31.956" v="281"/>
        <pc:sldMkLst>
          <pc:docMk/>
          <pc:sldMk cId="4156435103" sldId="449"/>
        </pc:sldMkLst>
      </pc:sldChg>
      <pc:sldChg chg="addSp delSp modSp add mod modNotesTx">
        <pc:chgData name="Tomasz Moroń" userId="722be6c7-7b5a-4770-8a53-237b9e9b4a08" providerId="ADAL" clId="{045A0B3B-E604-4C34-B278-524A4423C0AB}" dt="2024-04-21T11:51:27.942" v="688" actId="120"/>
        <pc:sldMkLst>
          <pc:docMk/>
          <pc:sldMk cId="3079166989" sldId="450"/>
        </pc:sldMkLst>
        <pc:spChg chg="mod">
          <ac:chgData name="Tomasz Moroń" userId="722be6c7-7b5a-4770-8a53-237b9e9b4a08" providerId="ADAL" clId="{045A0B3B-E604-4C34-B278-524A4423C0AB}" dt="2024-04-21T11:43:25.334" v="506" actId="20577"/>
          <ac:spMkLst>
            <pc:docMk/>
            <pc:sldMk cId="3079166989" sldId="450"/>
            <ac:spMk id="2" creationId="{80F52F2D-E26B-E744-3C42-670DAE4D1928}"/>
          </ac:spMkLst>
        </pc:spChg>
        <pc:spChg chg="add mod">
          <ac:chgData name="Tomasz Moroń" userId="722be6c7-7b5a-4770-8a53-237b9e9b4a08" providerId="ADAL" clId="{045A0B3B-E604-4C34-B278-524A4423C0AB}" dt="2024-04-21T11:43:30.578" v="507" actId="1076"/>
          <ac:spMkLst>
            <pc:docMk/>
            <pc:sldMk cId="3079166989" sldId="450"/>
            <ac:spMk id="3" creationId="{5196ED39-8048-0785-DE21-240E56247353}"/>
          </ac:spMkLst>
        </pc:spChg>
        <pc:spChg chg="add mod">
          <ac:chgData name="Tomasz Moroń" userId="722be6c7-7b5a-4770-8a53-237b9e9b4a08" providerId="ADAL" clId="{045A0B3B-E604-4C34-B278-524A4423C0AB}" dt="2024-04-21T11:43:30.578" v="507" actId="1076"/>
          <ac:spMkLst>
            <pc:docMk/>
            <pc:sldMk cId="3079166989" sldId="450"/>
            <ac:spMk id="4" creationId="{D5E35623-1D88-36BF-4EB2-9AF9A0BFAFC0}"/>
          </ac:spMkLst>
        </pc:spChg>
        <pc:spChg chg="mod">
          <ac:chgData name="Tomasz Moroń" userId="722be6c7-7b5a-4770-8a53-237b9e9b4a08" providerId="ADAL" clId="{045A0B3B-E604-4C34-B278-524A4423C0AB}" dt="2024-04-21T11:43:30.578" v="507" actId="1076"/>
          <ac:spMkLst>
            <pc:docMk/>
            <pc:sldMk cId="3079166989" sldId="450"/>
            <ac:spMk id="5" creationId="{987AE619-7080-C199-FB79-FFC456683713}"/>
          </ac:spMkLst>
        </pc:spChg>
        <pc:spChg chg="del">
          <ac:chgData name="Tomasz Moroń" userId="722be6c7-7b5a-4770-8a53-237b9e9b4a08" providerId="ADAL" clId="{045A0B3B-E604-4C34-B278-524A4423C0AB}" dt="2024-04-21T11:40:21.522" v="313" actId="478"/>
          <ac:spMkLst>
            <pc:docMk/>
            <pc:sldMk cId="3079166989" sldId="450"/>
            <ac:spMk id="6" creationId="{363AED5F-5E47-53E4-B36A-E712128CF848}"/>
          </ac:spMkLst>
        </pc:spChg>
        <pc:spChg chg="add mod">
          <ac:chgData name="Tomasz Moroń" userId="722be6c7-7b5a-4770-8a53-237b9e9b4a08" providerId="ADAL" clId="{045A0B3B-E604-4C34-B278-524A4423C0AB}" dt="2024-04-21T11:44:05.242" v="510" actId="14100"/>
          <ac:spMkLst>
            <pc:docMk/>
            <pc:sldMk cId="3079166989" sldId="450"/>
            <ac:spMk id="7" creationId="{C85A6A78-48EA-C241-AF1F-73614E432EEC}"/>
          </ac:spMkLst>
        </pc:spChg>
        <pc:spChg chg="add mod">
          <ac:chgData name="Tomasz Moroń" userId="722be6c7-7b5a-4770-8a53-237b9e9b4a08" providerId="ADAL" clId="{045A0B3B-E604-4C34-B278-524A4423C0AB}" dt="2024-04-21T11:50:28.554" v="642" actId="1076"/>
          <ac:spMkLst>
            <pc:docMk/>
            <pc:sldMk cId="3079166989" sldId="450"/>
            <ac:spMk id="8" creationId="{7348DA84-56CA-96C9-3737-684868200321}"/>
          </ac:spMkLst>
        </pc:spChg>
        <pc:spChg chg="add mod">
          <ac:chgData name="Tomasz Moroń" userId="722be6c7-7b5a-4770-8a53-237b9e9b4a08" providerId="ADAL" clId="{045A0B3B-E604-4C34-B278-524A4423C0AB}" dt="2024-04-21T11:50:30.889" v="643" actId="1076"/>
          <ac:spMkLst>
            <pc:docMk/>
            <pc:sldMk cId="3079166989" sldId="450"/>
            <ac:spMk id="9" creationId="{1528FC7F-2918-7A27-38E8-61D99EFAA914}"/>
          </ac:spMkLst>
        </pc:spChg>
        <pc:spChg chg="add mod">
          <ac:chgData name="Tomasz Moroń" userId="722be6c7-7b5a-4770-8a53-237b9e9b4a08" providerId="ADAL" clId="{045A0B3B-E604-4C34-B278-524A4423C0AB}" dt="2024-04-21T11:51:27.942" v="688" actId="120"/>
          <ac:spMkLst>
            <pc:docMk/>
            <pc:sldMk cId="3079166989" sldId="450"/>
            <ac:spMk id="10" creationId="{75475A46-2820-75ED-BCFC-30A94CEEFB8F}"/>
          </ac:spMkLst>
        </pc:spChg>
        <pc:spChg chg="mod">
          <ac:chgData name="Tomasz Moroń" userId="722be6c7-7b5a-4770-8a53-237b9e9b4a08" providerId="ADAL" clId="{045A0B3B-E604-4C34-B278-524A4423C0AB}" dt="2024-04-21T11:39:38.436" v="286" actId="6549"/>
          <ac:spMkLst>
            <pc:docMk/>
            <pc:sldMk cId="3079166989" sldId="450"/>
            <ac:spMk id="14" creationId="{00000000-0000-0000-0000-000000000000}"/>
          </ac:spMkLst>
        </pc:spChg>
      </pc:sldChg>
      <pc:sldChg chg="add del">
        <pc:chgData name="Tomasz Moroń" userId="722be6c7-7b5a-4770-8a53-237b9e9b4a08" providerId="ADAL" clId="{045A0B3B-E604-4C34-B278-524A4423C0AB}" dt="2024-04-21T11:39:30.159" v="284" actId="2890"/>
        <pc:sldMkLst>
          <pc:docMk/>
          <pc:sldMk cId="3489524741" sldId="450"/>
        </pc:sldMkLst>
      </pc:sldChg>
      <pc:sldChg chg="addSp delSp modSp add mod">
        <pc:chgData name="Tomasz Moroń" userId="722be6c7-7b5a-4770-8a53-237b9e9b4a08" providerId="ADAL" clId="{045A0B3B-E604-4C34-B278-524A4423C0AB}" dt="2024-04-21T11:57:26.983" v="815" actId="20577"/>
        <pc:sldMkLst>
          <pc:docMk/>
          <pc:sldMk cId="45729270" sldId="451"/>
        </pc:sldMkLst>
        <pc:spChg chg="mod">
          <ac:chgData name="Tomasz Moroń" userId="722be6c7-7b5a-4770-8a53-237b9e9b4a08" providerId="ADAL" clId="{045A0B3B-E604-4C34-B278-524A4423C0AB}" dt="2024-04-21T11:51:50.167" v="698" actId="20577"/>
          <ac:spMkLst>
            <pc:docMk/>
            <pc:sldMk cId="45729270" sldId="451"/>
            <ac:spMk id="2" creationId="{80F52F2D-E26B-E744-3C42-670DAE4D1928}"/>
          </ac:spMkLst>
        </pc:spChg>
        <pc:spChg chg="mod">
          <ac:chgData name="Tomasz Moroń" userId="722be6c7-7b5a-4770-8a53-237b9e9b4a08" providerId="ADAL" clId="{045A0B3B-E604-4C34-B278-524A4423C0AB}" dt="2024-04-21T11:54:14.230" v="767" actId="403"/>
          <ac:spMkLst>
            <pc:docMk/>
            <pc:sldMk cId="45729270" sldId="451"/>
            <ac:spMk id="3" creationId="{5196ED39-8048-0785-DE21-240E56247353}"/>
          </ac:spMkLst>
        </pc:spChg>
        <pc:spChg chg="mod">
          <ac:chgData name="Tomasz Moroń" userId="722be6c7-7b5a-4770-8a53-237b9e9b4a08" providerId="ADAL" clId="{045A0B3B-E604-4C34-B278-524A4423C0AB}" dt="2024-04-21T11:52:51.079" v="714" actId="1076"/>
          <ac:spMkLst>
            <pc:docMk/>
            <pc:sldMk cId="45729270" sldId="451"/>
            <ac:spMk id="4" creationId="{D5E35623-1D88-36BF-4EB2-9AF9A0BFAFC0}"/>
          </ac:spMkLst>
        </pc:spChg>
        <pc:spChg chg="mod">
          <ac:chgData name="Tomasz Moroń" userId="722be6c7-7b5a-4770-8a53-237b9e9b4a08" providerId="ADAL" clId="{045A0B3B-E604-4C34-B278-524A4423C0AB}" dt="2024-04-21T11:52:21.385" v="712" actId="20577"/>
          <ac:spMkLst>
            <pc:docMk/>
            <pc:sldMk cId="45729270" sldId="451"/>
            <ac:spMk id="5" creationId="{987AE619-7080-C199-FB79-FFC456683713}"/>
          </ac:spMkLst>
        </pc:spChg>
        <pc:spChg chg="add mod">
          <ac:chgData name="Tomasz Moroń" userId="722be6c7-7b5a-4770-8a53-237b9e9b4a08" providerId="ADAL" clId="{045A0B3B-E604-4C34-B278-524A4423C0AB}" dt="2024-04-21T11:55:50.992" v="787" actId="20577"/>
          <ac:spMkLst>
            <pc:docMk/>
            <pc:sldMk cId="45729270" sldId="451"/>
            <ac:spMk id="6" creationId="{B23DFF10-AF9F-2984-1B38-203F07D2C51F}"/>
          </ac:spMkLst>
        </pc:spChg>
        <pc:spChg chg="mod">
          <ac:chgData name="Tomasz Moroń" userId="722be6c7-7b5a-4770-8a53-237b9e9b4a08" providerId="ADAL" clId="{045A0B3B-E604-4C34-B278-524A4423C0AB}" dt="2024-04-21T11:57:26.983" v="815" actId="20577"/>
          <ac:spMkLst>
            <pc:docMk/>
            <pc:sldMk cId="45729270" sldId="451"/>
            <ac:spMk id="7" creationId="{C85A6A78-48EA-C241-AF1F-73614E432EEC}"/>
          </ac:spMkLst>
        </pc:spChg>
        <pc:spChg chg="del">
          <ac:chgData name="Tomasz Moroń" userId="722be6c7-7b5a-4770-8a53-237b9e9b4a08" providerId="ADAL" clId="{045A0B3B-E604-4C34-B278-524A4423C0AB}" dt="2024-04-21T11:55:21.628" v="768" actId="478"/>
          <ac:spMkLst>
            <pc:docMk/>
            <pc:sldMk cId="45729270" sldId="451"/>
            <ac:spMk id="8" creationId="{7348DA84-56CA-96C9-3737-684868200321}"/>
          </ac:spMkLst>
        </pc:spChg>
        <pc:spChg chg="mod">
          <ac:chgData name="Tomasz Moroń" userId="722be6c7-7b5a-4770-8a53-237b9e9b4a08" providerId="ADAL" clId="{045A0B3B-E604-4C34-B278-524A4423C0AB}" dt="2024-04-21T11:55:57.678" v="788" actId="1076"/>
          <ac:spMkLst>
            <pc:docMk/>
            <pc:sldMk cId="45729270" sldId="451"/>
            <ac:spMk id="9" creationId="{1528FC7F-2918-7A27-38E8-61D99EFAA914}"/>
          </ac:spMkLst>
        </pc:spChg>
        <pc:spChg chg="mod">
          <ac:chgData name="Tomasz Moroń" userId="722be6c7-7b5a-4770-8a53-237b9e9b4a08" providerId="ADAL" clId="{045A0B3B-E604-4C34-B278-524A4423C0AB}" dt="2024-04-21T11:56:50.114" v="803"/>
          <ac:spMkLst>
            <pc:docMk/>
            <pc:sldMk cId="45729270" sldId="451"/>
            <ac:spMk id="10" creationId="{75475A46-2820-75ED-BCFC-30A94CEEFB8F}"/>
          </ac:spMkLst>
        </pc:spChg>
      </pc:sldChg>
      <pc:sldChg chg="delSp modSp add mod">
        <pc:chgData name="Tomasz Moroń" userId="722be6c7-7b5a-4770-8a53-237b9e9b4a08" providerId="ADAL" clId="{045A0B3B-E604-4C34-B278-524A4423C0AB}" dt="2024-04-21T12:18:43.545" v="919" actId="16959"/>
        <pc:sldMkLst>
          <pc:docMk/>
          <pc:sldMk cId="2089718747" sldId="452"/>
        </pc:sldMkLst>
        <pc:spChg chg="mod">
          <ac:chgData name="Tomasz Moroń" userId="722be6c7-7b5a-4770-8a53-237b9e9b4a08" providerId="ADAL" clId="{045A0B3B-E604-4C34-B278-524A4423C0AB}" dt="2024-04-21T12:18:06.495" v="892" actId="20577"/>
          <ac:spMkLst>
            <pc:docMk/>
            <pc:sldMk cId="2089718747" sldId="452"/>
            <ac:spMk id="3" creationId="{A33316AA-26FC-27F7-C919-E7C9D4D18A21}"/>
          </ac:spMkLst>
        </pc:spChg>
        <pc:spChg chg="del">
          <ac:chgData name="Tomasz Moroń" userId="722be6c7-7b5a-4770-8a53-237b9e9b4a08" providerId="ADAL" clId="{045A0B3B-E604-4C34-B278-524A4423C0AB}" dt="2024-04-21T12:18:10.848" v="893" actId="478"/>
          <ac:spMkLst>
            <pc:docMk/>
            <pc:sldMk cId="2089718747" sldId="452"/>
            <ac:spMk id="6" creationId="{6690E60D-CA5F-DC8A-86F2-67B81106F5AD}"/>
          </ac:spMkLst>
        </pc:spChg>
        <pc:spChg chg="mod">
          <ac:chgData name="Tomasz Moroń" userId="722be6c7-7b5a-4770-8a53-237b9e9b4a08" providerId="ADAL" clId="{045A0B3B-E604-4C34-B278-524A4423C0AB}" dt="2024-04-21T12:18:43.545" v="919" actId="16959"/>
          <ac:spMkLst>
            <pc:docMk/>
            <pc:sldMk cId="2089718747" sldId="452"/>
            <ac:spMk id="8" creationId="{BB167E24-5C10-ACB7-0A06-8AEFD6A01630}"/>
          </ac:spMkLst>
        </pc:spChg>
        <pc:spChg chg="del">
          <ac:chgData name="Tomasz Moroń" userId="722be6c7-7b5a-4770-8a53-237b9e9b4a08" providerId="ADAL" clId="{045A0B3B-E604-4C34-B278-524A4423C0AB}" dt="2024-04-21T12:18:14.015" v="894" actId="478"/>
          <ac:spMkLst>
            <pc:docMk/>
            <pc:sldMk cId="2089718747" sldId="452"/>
            <ac:spMk id="9" creationId="{291AA8AA-AF5A-727A-6FB5-61D9D814BF90}"/>
          </ac:spMkLst>
        </pc:spChg>
        <pc:spChg chg="del">
          <ac:chgData name="Tomasz Moroń" userId="722be6c7-7b5a-4770-8a53-237b9e9b4a08" providerId="ADAL" clId="{045A0B3B-E604-4C34-B278-524A4423C0AB}" dt="2024-04-21T12:18:15.391" v="895" actId="478"/>
          <ac:spMkLst>
            <pc:docMk/>
            <pc:sldMk cId="2089718747" sldId="452"/>
            <ac:spMk id="11" creationId="{830C21DF-3045-9C7C-C03F-F550A2F3C064}"/>
          </ac:spMkLst>
        </pc:spChg>
      </pc:sldChg>
      <pc:sldChg chg="delSp modSp add del mod">
        <pc:chgData name="Tomasz Moroń" userId="722be6c7-7b5a-4770-8a53-237b9e9b4a08" providerId="ADAL" clId="{045A0B3B-E604-4C34-B278-524A4423C0AB}" dt="2024-04-21T15:04:05.610" v="1359" actId="47"/>
        <pc:sldMkLst>
          <pc:docMk/>
          <pc:sldMk cId="672810600" sldId="453"/>
        </pc:sldMkLst>
        <pc:spChg chg="mod">
          <ac:chgData name="Tomasz Moroń" userId="722be6c7-7b5a-4770-8a53-237b9e9b4a08" providerId="ADAL" clId="{045A0B3B-E604-4C34-B278-524A4423C0AB}" dt="2024-04-21T15:03:11.168" v="1348" actId="113"/>
          <ac:spMkLst>
            <pc:docMk/>
            <pc:sldMk cId="672810600" sldId="453"/>
            <ac:spMk id="2" creationId="{80F52F2D-E26B-E744-3C42-670DAE4D1928}"/>
          </ac:spMkLst>
        </pc:spChg>
        <pc:spChg chg="del mod">
          <ac:chgData name="Tomasz Moroń" userId="722be6c7-7b5a-4770-8a53-237b9e9b4a08" providerId="ADAL" clId="{045A0B3B-E604-4C34-B278-524A4423C0AB}" dt="2024-04-21T15:03:36.808" v="1351" actId="21"/>
          <ac:spMkLst>
            <pc:docMk/>
            <pc:sldMk cId="672810600" sldId="453"/>
            <ac:spMk id="5" creationId="{65A356C3-E6C1-7393-9336-461339932CF2}"/>
          </ac:spMkLst>
        </pc:spChg>
        <pc:spChg chg="mod">
          <ac:chgData name="Tomasz Moroń" userId="722be6c7-7b5a-4770-8a53-237b9e9b4a08" providerId="ADAL" clId="{045A0B3B-E604-4C34-B278-524A4423C0AB}" dt="2024-04-21T15:03:58.131" v="1357" actId="21"/>
          <ac:spMkLst>
            <pc:docMk/>
            <pc:sldMk cId="672810600" sldId="453"/>
            <ac:spMk id="13" creationId="{1C49F33B-97C1-700F-B6AE-CE1E32EFEEF8}"/>
          </ac:spMkLst>
        </pc:spChg>
      </pc:sldChg>
      <pc:sldChg chg="addSp delSp modSp add mod">
        <pc:chgData name="Tomasz Moroń" userId="722be6c7-7b5a-4770-8a53-237b9e9b4a08" providerId="ADAL" clId="{045A0B3B-E604-4C34-B278-524A4423C0AB}" dt="2024-04-21T14:48:20.448" v="1144" actId="14100"/>
        <pc:sldMkLst>
          <pc:docMk/>
          <pc:sldMk cId="2088605279" sldId="454"/>
        </pc:sldMkLst>
        <pc:spChg chg="add mod">
          <ac:chgData name="Tomasz Moroń" userId="722be6c7-7b5a-4770-8a53-237b9e9b4a08" providerId="ADAL" clId="{045A0B3B-E604-4C34-B278-524A4423C0AB}" dt="2024-04-21T14:48:20.448" v="1144" actId="14100"/>
          <ac:spMkLst>
            <pc:docMk/>
            <pc:sldMk cId="2088605279" sldId="454"/>
            <ac:spMk id="2" creationId="{01933D29-8BCC-B412-9576-296893DF6909}"/>
          </ac:spMkLst>
        </pc:spChg>
        <pc:spChg chg="del">
          <ac:chgData name="Tomasz Moroń" userId="722be6c7-7b5a-4770-8a53-237b9e9b4a08" providerId="ADAL" clId="{045A0B3B-E604-4C34-B278-524A4423C0AB}" dt="2024-04-21T12:23:21.664" v="987" actId="478"/>
          <ac:spMkLst>
            <pc:docMk/>
            <pc:sldMk cId="2088605279" sldId="454"/>
            <ac:spMk id="2" creationId="{80F52F2D-E26B-E744-3C42-670DAE4D1928}"/>
          </ac:spMkLst>
        </pc:spChg>
        <pc:spChg chg="del">
          <ac:chgData name="Tomasz Moroń" userId="722be6c7-7b5a-4770-8a53-237b9e9b4a08" providerId="ADAL" clId="{045A0B3B-E604-4C34-B278-524A4423C0AB}" dt="2024-04-21T12:20:38.289" v="966" actId="478"/>
          <ac:spMkLst>
            <pc:docMk/>
            <pc:sldMk cId="2088605279" sldId="454"/>
            <ac:spMk id="3" creationId="{A33316AA-26FC-27F7-C919-E7C9D4D18A21}"/>
          </ac:spMkLst>
        </pc:spChg>
        <pc:spChg chg="add mod">
          <ac:chgData name="Tomasz Moroń" userId="722be6c7-7b5a-4770-8a53-237b9e9b4a08" providerId="ADAL" clId="{045A0B3B-E604-4C34-B278-524A4423C0AB}" dt="2024-04-21T12:22:49.234" v="984" actId="20577"/>
          <ac:spMkLst>
            <pc:docMk/>
            <pc:sldMk cId="2088605279" sldId="454"/>
            <ac:spMk id="4" creationId="{20DEEA23-BD6C-A391-8D2E-3367AB16B029}"/>
          </ac:spMkLst>
        </pc:spChg>
        <pc:spChg chg="mod">
          <ac:chgData name="Tomasz Moroń" userId="722be6c7-7b5a-4770-8a53-237b9e9b4a08" providerId="ADAL" clId="{045A0B3B-E604-4C34-B278-524A4423C0AB}" dt="2024-04-21T12:21:22.699" v="968" actId="1076"/>
          <ac:spMkLst>
            <pc:docMk/>
            <pc:sldMk cId="2088605279" sldId="454"/>
            <ac:spMk id="5" creationId="{65A356C3-E6C1-7393-9336-461339932CF2}"/>
          </ac:spMkLst>
        </pc:spChg>
        <pc:spChg chg="add mod">
          <ac:chgData name="Tomasz Moroń" userId="722be6c7-7b5a-4770-8a53-237b9e9b4a08" providerId="ADAL" clId="{045A0B3B-E604-4C34-B278-524A4423C0AB}" dt="2024-04-21T12:24:51.891" v="1027" actId="1076"/>
          <ac:spMkLst>
            <pc:docMk/>
            <pc:sldMk cId="2088605279" sldId="454"/>
            <ac:spMk id="6" creationId="{87D50AAD-FCCC-900B-3FF7-76AAFF62D849}"/>
          </ac:spMkLst>
        </pc:spChg>
        <pc:spChg chg="add mod">
          <ac:chgData name="Tomasz Moroń" userId="722be6c7-7b5a-4770-8a53-237b9e9b4a08" providerId="ADAL" clId="{045A0B3B-E604-4C34-B278-524A4423C0AB}" dt="2024-04-21T12:25:10.241" v="1058" actId="1076"/>
          <ac:spMkLst>
            <pc:docMk/>
            <pc:sldMk cId="2088605279" sldId="454"/>
            <ac:spMk id="7" creationId="{F10C6848-2B2D-9DA7-CD9C-E1980FE4E8F6}"/>
          </ac:spMkLst>
        </pc:spChg>
        <pc:spChg chg="add mod">
          <ac:chgData name="Tomasz Moroń" userId="722be6c7-7b5a-4770-8a53-237b9e9b4a08" providerId="ADAL" clId="{045A0B3B-E604-4C34-B278-524A4423C0AB}" dt="2024-04-21T12:25:54.802" v="1074" actId="20577"/>
          <ac:spMkLst>
            <pc:docMk/>
            <pc:sldMk cId="2088605279" sldId="454"/>
            <ac:spMk id="8" creationId="{B26F7ADD-80A8-7079-BD33-D7A5EB3F4BB2}"/>
          </ac:spMkLst>
        </pc:spChg>
        <pc:spChg chg="add mod">
          <ac:chgData name="Tomasz Moroń" userId="722be6c7-7b5a-4770-8a53-237b9e9b4a08" providerId="ADAL" clId="{045A0B3B-E604-4C34-B278-524A4423C0AB}" dt="2024-04-21T12:26:01.613" v="1075" actId="571"/>
          <ac:spMkLst>
            <pc:docMk/>
            <pc:sldMk cId="2088605279" sldId="454"/>
            <ac:spMk id="9" creationId="{86C54624-0B2D-0B22-2200-79EAD4AC9E7A}"/>
          </ac:spMkLst>
        </pc:spChg>
        <pc:spChg chg="mod">
          <ac:chgData name="Tomasz Moroń" userId="722be6c7-7b5a-4770-8a53-237b9e9b4a08" providerId="ADAL" clId="{045A0B3B-E604-4C34-B278-524A4423C0AB}" dt="2024-04-21T12:24:15.916" v="1025" actId="120"/>
          <ac:spMkLst>
            <pc:docMk/>
            <pc:sldMk cId="2088605279" sldId="454"/>
            <ac:spMk id="10" creationId="{B1D074B9-3E30-E58D-8BDD-0A7FBAF17073}"/>
          </ac:spMkLst>
        </pc:spChg>
        <pc:spChg chg="add mod">
          <ac:chgData name="Tomasz Moroń" userId="722be6c7-7b5a-4770-8a53-237b9e9b4a08" providerId="ADAL" clId="{045A0B3B-E604-4C34-B278-524A4423C0AB}" dt="2024-04-21T12:26:40.764" v="1083" actId="20577"/>
          <ac:spMkLst>
            <pc:docMk/>
            <pc:sldMk cId="2088605279" sldId="454"/>
            <ac:spMk id="11" creationId="{0E4E7F0D-5B75-669E-87CB-6585730DD68C}"/>
          </ac:spMkLst>
        </pc:spChg>
        <pc:spChg chg="mod">
          <ac:chgData name="Tomasz Moroń" userId="722be6c7-7b5a-4770-8a53-237b9e9b4a08" providerId="ADAL" clId="{045A0B3B-E604-4C34-B278-524A4423C0AB}" dt="2024-04-21T12:21:25.474" v="969" actId="1076"/>
          <ac:spMkLst>
            <pc:docMk/>
            <pc:sldMk cId="2088605279" sldId="454"/>
            <ac:spMk id="13" creationId="{1C49F33B-97C1-700F-B6AE-CE1E32EFEEF8}"/>
          </ac:spMkLst>
        </pc:spChg>
      </pc:sldChg>
      <pc:sldChg chg="addSp delSp modSp add mod">
        <pc:chgData name="Tomasz Moroń" userId="722be6c7-7b5a-4770-8a53-237b9e9b4a08" providerId="ADAL" clId="{045A0B3B-E604-4C34-B278-524A4423C0AB}" dt="2024-04-21T14:55:41.767" v="1340" actId="20577"/>
        <pc:sldMkLst>
          <pc:docMk/>
          <pc:sldMk cId="2693719765" sldId="455"/>
        </pc:sldMkLst>
        <pc:spChg chg="del">
          <ac:chgData name="Tomasz Moroń" userId="722be6c7-7b5a-4770-8a53-237b9e9b4a08" providerId="ADAL" clId="{045A0B3B-E604-4C34-B278-524A4423C0AB}" dt="2024-04-21T14:49:07.328" v="1148" actId="478"/>
          <ac:spMkLst>
            <pc:docMk/>
            <pc:sldMk cId="2693719765" sldId="455"/>
            <ac:spMk id="2" creationId="{01933D29-8BCC-B412-9576-296893DF6909}"/>
          </ac:spMkLst>
        </pc:spChg>
        <pc:spChg chg="del mod">
          <ac:chgData name="Tomasz Moroń" userId="722be6c7-7b5a-4770-8a53-237b9e9b4a08" providerId="ADAL" clId="{045A0B3B-E604-4C34-B278-524A4423C0AB}" dt="2024-04-21T14:49:12.776" v="1150" actId="478"/>
          <ac:spMkLst>
            <pc:docMk/>
            <pc:sldMk cId="2693719765" sldId="455"/>
            <ac:spMk id="6" creationId="{87D50AAD-FCCC-900B-3FF7-76AAFF62D849}"/>
          </ac:spMkLst>
        </pc:spChg>
        <pc:spChg chg="del">
          <ac:chgData name="Tomasz Moroń" userId="722be6c7-7b5a-4770-8a53-237b9e9b4a08" providerId="ADAL" clId="{045A0B3B-E604-4C34-B278-524A4423C0AB}" dt="2024-04-21T14:49:13.963" v="1151" actId="478"/>
          <ac:spMkLst>
            <pc:docMk/>
            <pc:sldMk cId="2693719765" sldId="455"/>
            <ac:spMk id="7" creationId="{F10C6848-2B2D-9DA7-CD9C-E1980FE4E8F6}"/>
          </ac:spMkLst>
        </pc:spChg>
        <pc:spChg chg="del">
          <ac:chgData name="Tomasz Moroń" userId="722be6c7-7b5a-4770-8a53-237b9e9b4a08" providerId="ADAL" clId="{045A0B3B-E604-4C34-B278-524A4423C0AB}" dt="2024-04-21T14:49:10.857" v="1149" actId="478"/>
          <ac:spMkLst>
            <pc:docMk/>
            <pc:sldMk cId="2693719765" sldId="455"/>
            <ac:spMk id="8" creationId="{B26F7ADD-80A8-7079-BD33-D7A5EB3F4BB2}"/>
          </ac:spMkLst>
        </pc:spChg>
        <pc:spChg chg="del">
          <ac:chgData name="Tomasz Moroń" userId="722be6c7-7b5a-4770-8a53-237b9e9b4a08" providerId="ADAL" clId="{045A0B3B-E604-4C34-B278-524A4423C0AB}" dt="2024-04-21T14:49:07.328" v="1148" actId="478"/>
          <ac:spMkLst>
            <pc:docMk/>
            <pc:sldMk cId="2693719765" sldId="455"/>
            <ac:spMk id="9" creationId="{86C54624-0B2D-0B22-2200-79EAD4AC9E7A}"/>
          </ac:spMkLst>
        </pc:spChg>
        <pc:spChg chg="del">
          <ac:chgData name="Tomasz Moroń" userId="722be6c7-7b5a-4770-8a53-237b9e9b4a08" providerId="ADAL" clId="{045A0B3B-E604-4C34-B278-524A4423C0AB}" dt="2024-04-21T14:49:02.511" v="1146" actId="478"/>
          <ac:spMkLst>
            <pc:docMk/>
            <pc:sldMk cId="2693719765" sldId="455"/>
            <ac:spMk id="10" creationId="{B1D074B9-3E30-E58D-8BDD-0A7FBAF17073}"/>
          </ac:spMkLst>
        </pc:spChg>
        <pc:spChg chg="del">
          <ac:chgData name="Tomasz Moroń" userId="722be6c7-7b5a-4770-8a53-237b9e9b4a08" providerId="ADAL" clId="{045A0B3B-E604-4C34-B278-524A4423C0AB}" dt="2024-04-21T14:49:07.328" v="1148" actId="478"/>
          <ac:spMkLst>
            <pc:docMk/>
            <pc:sldMk cId="2693719765" sldId="455"/>
            <ac:spMk id="11" creationId="{0E4E7F0D-5B75-669E-87CB-6585730DD68C}"/>
          </ac:spMkLst>
        </pc:spChg>
        <pc:graphicFrameChg chg="add del mod">
          <ac:chgData name="Tomasz Moroń" userId="722be6c7-7b5a-4770-8a53-237b9e9b4a08" providerId="ADAL" clId="{045A0B3B-E604-4C34-B278-524A4423C0AB}" dt="2024-04-21T14:50:00.091" v="1156" actId="478"/>
          <ac:graphicFrameMkLst>
            <pc:docMk/>
            <pc:sldMk cId="2693719765" sldId="455"/>
            <ac:graphicFrameMk id="3" creationId="{A57E80A9-9CB4-843E-0AA4-47C13608547B}"/>
          </ac:graphicFrameMkLst>
        </pc:graphicFrameChg>
        <pc:graphicFrameChg chg="add mod modGraphic">
          <ac:chgData name="Tomasz Moroń" userId="722be6c7-7b5a-4770-8a53-237b9e9b4a08" providerId="ADAL" clId="{045A0B3B-E604-4C34-B278-524A4423C0AB}" dt="2024-04-21T14:55:41.767" v="1340" actId="20577"/>
          <ac:graphicFrameMkLst>
            <pc:docMk/>
            <pc:sldMk cId="2693719765" sldId="455"/>
            <ac:graphicFrameMk id="12" creationId="{36D6099F-589C-7713-8D5B-09D93BE02E0B}"/>
          </ac:graphicFrameMkLst>
        </pc:graphicFrameChg>
      </pc:sldChg>
      <pc:sldChg chg="addSp delSp modSp add mod">
        <pc:chgData name="Tomasz Moroń" userId="722be6c7-7b5a-4770-8a53-237b9e9b4a08" providerId="ADAL" clId="{045A0B3B-E604-4C34-B278-524A4423C0AB}" dt="2024-04-21T15:04:01.972" v="1358"/>
        <pc:sldMkLst>
          <pc:docMk/>
          <pc:sldMk cId="4117845412" sldId="456"/>
        </pc:sldMkLst>
        <pc:spChg chg="add mod">
          <ac:chgData name="Tomasz Moroń" userId="722be6c7-7b5a-4770-8a53-237b9e9b4a08" providerId="ADAL" clId="{045A0B3B-E604-4C34-B278-524A4423C0AB}" dt="2024-04-21T15:03:51.340" v="1356" actId="20577"/>
          <ac:spMkLst>
            <pc:docMk/>
            <pc:sldMk cId="4117845412" sldId="456"/>
            <ac:spMk id="4" creationId="{65A356C3-E6C1-7393-9336-461339932CF2}"/>
          </ac:spMkLst>
        </pc:spChg>
        <pc:spChg chg="del">
          <ac:chgData name="Tomasz Moroń" userId="722be6c7-7b5a-4770-8a53-237b9e9b4a08" providerId="ADAL" clId="{045A0B3B-E604-4C34-B278-524A4423C0AB}" dt="2024-04-21T15:03:41.415" v="1352" actId="478"/>
          <ac:spMkLst>
            <pc:docMk/>
            <pc:sldMk cId="4117845412" sldId="456"/>
            <ac:spMk id="5" creationId="{65A356C3-E6C1-7393-9336-461339932CF2}"/>
          </ac:spMkLst>
        </pc:spChg>
        <pc:spChg chg="mod">
          <ac:chgData name="Tomasz Moroń" userId="722be6c7-7b5a-4770-8a53-237b9e9b4a08" providerId="ADAL" clId="{045A0B3B-E604-4C34-B278-524A4423C0AB}" dt="2024-04-21T15:04:01.972" v="1358"/>
          <ac:spMkLst>
            <pc:docMk/>
            <pc:sldMk cId="4117845412" sldId="456"/>
            <ac:spMk id="13" creationId="{1C49F33B-97C1-700F-B6AE-CE1E32EFEEF8}"/>
          </ac:spMkLst>
        </pc:spChg>
      </pc:sldChg>
      <pc:sldChg chg="add">
        <pc:chgData name="Tomasz Moroń" userId="722be6c7-7b5a-4770-8a53-237b9e9b4a08" providerId="ADAL" clId="{045A0B3B-E604-4C34-B278-524A4423C0AB}" dt="2024-04-21T15:08:12.002" v="1360" actId="2890"/>
        <pc:sldMkLst>
          <pc:docMk/>
          <pc:sldMk cId="2716148280" sldId="457"/>
        </pc:sldMkLst>
      </pc:sldChg>
      <pc:sldChg chg="addSp delSp modSp add mod modNotesTx">
        <pc:chgData name="Tomasz Moroń" userId="722be6c7-7b5a-4770-8a53-237b9e9b4a08" providerId="ADAL" clId="{045A0B3B-E604-4C34-B278-524A4423C0AB}" dt="2024-04-22T07:23:29.648" v="2136" actId="20577"/>
        <pc:sldMkLst>
          <pc:docMk/>
          <pc:sldMk cId="3962909862" sldId="458"/>
        </pc:sldMkLst>
        <pc:spChg chg="mod">
          <ac:chgData name="Tomasz Moroń" userId="722be6c7-7b5a-4770-8a53-237b9e9b4a08" providerId="ADAL" clId="{045A0B3B-E604-4C34-B278-524A4423C0AB}" dt="2024-04-21T15:26:29.212" v="1395"/>
          <ac:spMkLst>
            <pc:docMk/>
            <pc:sldMk cId="3962909862" sldId="458"/>
            <ac:spMk id="5" creationId="{8857E630-457B-9363-E6FA-616EAD06D53C}"/>
          </ac:spMkLst>
        </pc:spChg>
        <pc:spChg chg="add mod">
          <ac:chgData name="Tomasz Moroń" userId="722be6c7-7b5a-4770-8a53-237b9e9b4a08" providerId="ADAL" clId="{045A0B3B-E604-4C34-B278-524A4423C0AB}" dt="2024-04-21T15:29:54.159" v="1507" actId="1076"/>
          <ac:spMkLst>
            <pc:docMk/>
            <pc:sldMk cId="3962909862" sldId="458"/>
            <ac:spMk id="6" creationId="{129D4005-E4DD-255D-BBA8-1166200907A8}"/>
          </ac:spMkLst>
        </pc:spChg>
        <pc:spChg chg="del">
          <ac:chgData name="Tomasz Moroń" userId="722be6c7-7b5a-4770-8a53-237b9e9b4a08" providerId="ADAL" clId="{045A0B3B-E604-4C34-B278-524A4423C0AB}" dt="2024-04-21T15:26:17.624" v="1393" actId="478"/>
          <ac:spMkLst>
            <pc:docMk/>
            <pc:sldMk cId="3962909862" sldId="458"/>
            <ac:spMk id="8" creationId="{975D24FB-1418-BB7D-6951-1DBCC416810C}"/>
          </ac:spMkLst>
        </pc:spChg>
        <pc:spChg chg="add mod">
          <ac:chgData name="Tomasz Moroń" userId="722be6c7-7b5a-4770-8a53-237b9e9b4a08" providerId="ADAL" clId="{045A0B3B-E604-4C34-B278-524A4423C0AB}" dt="2024-04-22T07:22:46.299" v="2003" actId="1076"/>
          <ac:spMkLst>
            <pc:docMk/>
            <pc:sldMk cId="3962909862" sldId="458"/>
            <ac:spMk id="9" creationId="{EE443690-7FB4-35F6-61BA-4F888921FB81}"/>
          </ac:spMkLst>
        </pc:spChg>
        <pc:spChg chg="del">
          <ac:chgData name="Tomasz Moroń" userId="722be6c7-7b5a-4770-8a53-237b9e9b4a08" providerId="ADAL" clId="{045A0B3B-E604-4C34-B278-524A4423C0AB}" dt="2024-04-21T15:26:17.624" v="1393" actId="478"/>
          <ac:spMkLst>
            <pc:docMk/>
            <pc:sldMk cId="3962909862" sldId="458"/>
            <ac:spMk id="10" creationId="{415BD497-C163-5040-77F6-DD6A1B222E95}"/>
          </ac:spMkLst>
        </pc:spChg>
        <pc:spChg chg="del">
          <ac:chgData name="Tomasz Moroń" userId="722be6c7-7b5a-4770-8a53-237b9e9b4a08" providerId="ADAL" clId="{045A0B3B-E604-4C34-B278-524A4423C0AB}" dt="2024-04-21T15:26:17.624" v="1393" actId="478"/>
          <ac:spMkLst>
            <pc:docMk/>
            <pc:sldMk cId="3962909862" sldId="458"/>
            <ac:spMk id="13" creationId="{9A78F859-63D6-F6B7-4FED-E11571716F18}"/>
          </ac:spMkLst>
        </pc:spChg>
        <pc:picChg chg="add mod">
          <ac:chgData name="Tomasz Moroń" userId="722be6c7-7b5a-4770-8a53-237b9e9b4a08" providerId="ADAL" clId="{045A0B3B-E604-4C34-B278-524A4423C0AB}" dt="2024-04-21T15:27:55.543" v="1456"/>
          <ac:picMkLst>
            <pc:docMk/>
            <pc:sldMk cId="3962909862" sldId="458"/>
            <ac:picMk id="4" creationId="{CCB70195-7E54-F630-D6FB-205FA4136694}"/>
          </ac:picMkLst>
        </pc:picChg>
        <pc:picChg chg="del">
          <ac:chgData name="Tomasz Moroń" userId="722be6c7-7b5a-4770-8a53-237b9e9b4a08" providerId="ADAL" clId="{045A0B3B-E604-4C34-B278-524A4423C0AB}" dt="2024-04-21T15:26:19.323" v="1394" actId="478"/>
          <ac:picMkLst>
            <pc:docMk/>
            <pc:sldMk cId="3962909862" sldId="458"/>
            <ac:picMk id="7" creationId="{14EA7401-35D2-1F84-4B18-0F525487B0AD}"/>
          </ac:picMkLst>
        </pc:picChg>
      </pc:sldChg>
      <pc:sldChg chg="addSp delSp modSp add mod modNotesTx">
        <pc:chgData name="Tomasz Moroń" userId="722be6c7-7b5a-4770-8a53-237b9e9b4a08" providerId="ADAL" clId="{045A0B3B-E604-4C34-B278-524A4423C0AB}" dt="2024-04-22T07:24:07.358" v="2224" actId="20577"/>
        <pc:sldMkLst>
          <pc:docMk/>
          <pc:sldMk cId="3205167883" sldId="459"/>
        </pc:sldMkLst>
        <pc:spChg chg="del">
          <ac:chgData name="Tomasz Moroń" userId="722be6c7-7b5a-4770-8a53-237b9e9b4a08" providerId="ADAL" clId="{045A0B3B-E604-4C34-B278-524A4423C0AB}" dt="2024-04-21T15:32:52.931" v="1552" actId="478"/>
          <ac:spMkLst>
            <pc:docMk/>
            <pc:sldMk cId="3205167883" sldId="459"/>
            <ac:spMk id="2" creationId="{80F52F2D-E26B-E744-3C42-670DAE4D1928}"/>
          </ac:spMkLst>
        </pc:spChg>
        <pc:spChg chg="del">
          <ac:chgData name="Tomasz Moroń" userId="722be6c7-7b5a-4770-8a53-237b9e9b4a08" providerId="ADAL" clId="{045A0B3B-E604-4C34-B278-524A4423C0AB}" dt="2024-04-21T15:32:52.931" v="1552" actId="478"/>
          <ac:spMkLst>
            <pc:docMk/>
            <pc:sldMk cId="3205167883" sldId="459"/>
            <ac:spMk id="5" creationId="{8857E630-457B-9363-E6FA-616EAD06D53C}"/>
          </ac:spMkLst>
        </pc:spChg>
        <pc:spChg chg="del">
          <ac:chgData name="Tomasz Moroń" userId="722be6c7-7b5a-4770-8a53-237b9e9b4a08" providerId="ADAL" clId="{045A0B3B-E604-4C34-B278-524A4423C0AB}" dt="2024-04-21T15:32:55.685" v="1553" actId="478"/>
          <ac:spMkLst>
            <pc:docMk/>
            <pc:sldMk cId="3205167883" sldId="459"/>
            <ac:spMk id="6" creationId="{129D4005-E4DD-255D-BBA8-1166200907A8}"/>
          </ac:spMkLst>
        </pc:spChg>
        <pc:spChg chg="del">
          <ac:chgData name="Tomasz Moroń" userId="722be6c7-7b5a-4770-8a53-237b9e9b4a08" providerId="ADAL" clId="{045A0B3B-E604-4C34-B278-524A4423C0AB}" dt="2024-04-21T15:32:57.924" v="1554" actId="478"/>
          <ac:spMkLst>
            <pc:docMk/>
            <pc:sldMk cId="3205167883" sldId="459"/>
            <ac:spMk id="9" creationId="{EE443690-7FB4-35F6-61BA-4F888921FB81}"/>
          </ac:spMkLst>
        </pc:spChg>
        <pc:picChg chg="del">
          <ac:chgData name="Tomasz Moroń" userId="722be6c7-7b5a-4770-8a53-237b9e9b4a08" providerId="ADAL" clId="{045A0B3B-E604-4C34-B278-524A4423C0AB}" dt="2024-04-21T15:32:58.754" v="1555" actId="478"/>
          <ac:picMkLst>
            <pc:docMk/>
            <pc:sldMk cId="3205167883" sldId="459"/>
            <ac:picMk id="4" creationId="{CCB70195-7E54-F630-D6FB-205FA4136694}"/>
          </ac:picMkLst>
        </pc:picChg>
        <pc:picChg chg="add mod modCrop">
          <ac:chgData name="Tomasz Moroń" userId="722be6c7-7b5a-4770-8a53-237b9e9b4a08" providerId="ADAL" clId="{045A0B3B-E604-4C34-B278-524A4423C0AB}" dt="2024-04-21T15:34:40.341" v="1571"/>
          <ac:picMkLst>
            <pc:docMk/>
            <pc:sldMk cId="3205167883" sldId="459"/>
            <ac:picMk id="7" creationId="{40C23D24-0D3C-AFD8-048E-9F0E655C66F3}"/>
          </ac:picMkLst>
        </pc:picChg>
        <pc:picChg chg="add mod modCrop">
          <ac:chgData name="Tomasz Moroń" userId="722be6c7-7b5a-4770-8a53-237b9e9b4a08" providerId="ADAL" clId="{045A0B3B-E604-4C34-B278-524A4423C0AB}" dt="2024-04-21T15:34:42.818" v="1572"/>
          <ac:picMkLst>
            <pc:docMk/>
            <pc:sldMk cId="3205167883" sldId="459"/>
            <ac:picMk id="8" creationId="{081380CB-3580-1A1A-7C20-14D82BE8BC77}"/>
          </ac:picMkLst>
        </pc:picChg>
      </pc:sldChg>
      <pc:sldChg chg="addSp delSp modSp add mod modNotesTx">
        <pc:chgData name="Tomasz Moroń" userId="722be6c7-7b5a-4770-8a53-237b9e9b4a08" providerId="ADAL" clId="{045A0B3B-E604-4C34-B278-524A4423C0AB}" dt="2024-04-22T07:26:22.800" v="2420" actId="1076"/>
        <pc:sldMkLst>
          <pc:docMk/>
          <pc:sldMk cId="2593539920" sldId="460"/>
        </pc:sldMkLst>
        <pc:picChg chg="add mod">
          <ac:chgData name="Tomasz Moroń" userId="722be6c7-7b5a-4770-8a53-237b9e9b4a08" providerId="ADAL" clId="{045A0B3B-E604-4C34-B278-524A4423C0AB}" dt="2024-04-22T07:25:01.160" v="2231"/>
          <ac:picMkLst>
            <pc:docMk/>
            <pc:sldMk cId="2593539920" sldId="460"/>
            <ac:picMk id="3" creationId="{4ADC844E-4F26-31E8-4CF5-8529BD02AD00}"/>
          </ac:picMkLst>
        </pc:picChg>
        <pc:picChg chg="add del mod">
          <ac:chgData name="Tomasz Moroń" userId="722be6c7-7b5a-4770-8a53-237b9e9b4a08" providerId="ADAL" clId="{045A0B3B-E604-4C34-B278-524A4423C0AB}" dt="2024-04-22T07:26:22.800" v="2420" actId="1076"/>
          <ac:picMkLst>
            <pc:docMk/>
            <pc:sldMk cId="2593539920" sldId="460"/>
            <ac:picMk id="5" creationId="{3B92735A-D079-B6D8-D310-865C2EA2072C}"/>
          </ac:picMkLst>
        </pc:picChg>
        <pc:picChg chg="del">
          <ac:chgData name="Tomasz Moroń" userId="722be6c7-7b5a-4770-8a53-237b9e9b4a08" providerId="ADAL" clId="{045A0B3B-E604-4C34-B278-524A4423C0AB}" dt="2024-04-22T07:24:32.375" v="2226" actId="478"/>
          <ac:picMkLst>
            <pc:docMk/>
            <pc:sldMk cId="2593539920" sldId="460"/>
            <ac:picMk id="7" creationId="{40C23D24-0D3C-AFD8-048E-9F0E655C66F3}"/>
          </ac:picMkLst>
        </pc:picChg>
        <pc:picChg chg="del">
          <ac:chgData name="Tomasz Moroń" userId="722be6c7-7b5a-4770-8a53-237b9e9b4a08" providerId="ADAL" clId="{045A0B3B-E604-4C34-B278-524A4423C0AB}" dt="2024-04-22T07:24:36.034" v="2227" actId="478"/>
          <ac:picMkLst>
            <pc:docMk/>
            <pc:sldMk cId="2593539920" sldId="460"/>
            <ac:picMk id="8" creationId="{081380CB-3580-1A1A-7C20-14D82BE8BC77}"/>
          </ac:picMkLst>
        </pc:picChg>
      </pc:sldChg>
      <pc:sldChg chg="addSp delSp modSp add mod ord modNotesTx">
        <pc:chgData name="Tomasz Moroń" userId="722be6c7-7b5a-4770-8a53-237b9e9b4a08" providerId="ADAL" clId="{045A0B3B-E604-4C34-B278-524A4423C0AB}" dt="2024-04-22T07:30:04.766" v="2553" actId="20577"/>
        <pc:sldMkLst>
          <pc:docMk/>
          <pc:sldMk cId="1309950027" sldId="461"/>
        </pc:sldMkLst>
        <pc:spChg chg="del">
          <ac:chgData name="Tomasz Moroń" userId="722be6c7-7b5a-4770-8a53-237b9e9b4a08" providerId="ADAL" clId="{045A0B3B-E604-4C34-B278-524A4423C0AB}" dt="2024-04-22T07:27:20.110" v="2482" actId="478"/>
          <ac:spMkLst>
            <pc:docMk/>
            <pc:sldMk cId="1309950027" sldId="461"/>
            <ac:spMk id="2" creationId="{80F52F2D-E26B-E744-3C42-670DAE4D1928}"/>
          </ac:spMkLst>
        </pc:spChg>
        <pc:spChg chg="add mod">
          <ac:chgData name="Tomasz Moroń" userId="722be6c7-7b5a-4770-8a53-237b9e9b4a08" providerId="ADAL" clId="{045A0B3B-E604-4C34-B278-524A4423C0AB}" dt="2024-04-22T07:28:23.301" v="2540" actId="20577"/>
          <ac:spMkLst>
            <pc:docMk/>
            <pc:sldMk cId="1309950027" sldId="461"/>
            <ac:spMk id="3" creationId="{258BF7FD-975E-74F1-56C9-1B3A4B565FE4}"/>
          </ac:spMkLst>
        </pc:spChg>
        <pc:spChg chg="del">
          <ac:chgData name="Tomasz Moroń" userId="722be6c7-7b5a-4770-8a53-237b9e9b4a08" providerId="ADAL" clId="{045A0B3B-E604-4C34-B278-524A4423C0AB}" dt="2024-04-22T07:27:17.199" v="2481" actId="478"/>
          <ac:spMkLst>
            <pc:docMk/>
            <pc:sldMk cId="1309950027" sldId="461"/>
            <ac:spMk id="5" creationId="{8857E630-457B-9363-E6FA-616EAD06D53C}"/>
          </ac:spMkLst>
        </pc:spChg>
        <pc:spChg chg="mod">
          <ac:chgData name="Tomasz Moroń" userId="722be6c7-7b5a-4770-8a53-237b9e9b4a08" providerId="ADAL" clId="{045A0B3B-E604-4C34-B278-524A4423C0AB}" dt="2024-04-22T07:27:47.073" v="2514" actId="1076"/>
          <ac:spMkLst>
            <pc:docMk/>
            <pc:sldMk cId="1309950027" sldId="461"/>
            <ac:spMk id="6" creationId="{129D4005-E4DD-255D-BBA8-1166200907A8}"/>
          </ac:spMkLst>
        </pc:spChg>
        <pc:spChg chg="add mod">
          <ac:chgData name="Tomasz Moroń" userId="722be6c7-7b5a-4770-8a53-237b9e9b4a08" providerId="ADAL" clId="{045A0B3B-E604-4C34-B278-524A4423C0AB}" dt="2024-04-22T07:30:04.766" v="2553" actId="20577"/>
          <ac:spMkLst>
            <pc:docMk/>
            <pc:sldMk cId="1309950027" sldId="461"/>
            <ac:spMk id="7" creationId="{F453E9F8-2032-D160-1323-BE31AB2812C6}"/>
          </ac:spMkLst>
        </pc:spChg>
        <pc:spChg chg="del mod">
          <ac:chgData name="Tomasz Moroń" userId="722be6c7-7b5a-4770-8a53-237b9e9b4a08" providerId="ADAL" clId="{045A0B3B-E604-4C34-B278-524A4423C0AB}" dt="2024-04-22T07:27:54.190" v="2516" actId="478"/>
          <ac:spMkLst>
            <pc:docMk/>
            <pc:sldMk cId="1309950027" sldId="461"/>
            <ac:spMk id="9" creationId="{EE443690-7FB4-35F6-61BA-4F888921FB81}"/>
          </ac:spMkLst>
        </pc:spChg>
        <pc:picChg chg="del">
          <ac:chgData name="Tomasz Moroń" userId="722be6c7-7b5a-4770-8a53-237b9e9b4a08" providerId="ADAL" clId="{045A0B3B-E604-4C34-B278-524A4423C0AB}" dt="2024-04-22T07:26:54.670" v="2424" actId="478"/>
          <ac:picMkLst>
            <pc:docMk/>
            <pc:sldMk cId="1309950027" sldId="461"/>
            <ac:picMk id="4" creationId="{CCB70195-7E54-F630-D6FB-205FA4136694}"/>
          </ac:picMkLst>
        </pc:picChg>
      </pc:sldChg>
      <pc:sldChg chg="addSp delSp modSp add mod">
        <pc:chgData name="Tomasz Moroń" userId="722be6c7-7b5a-4770-8a53-237b9e9b4a08" providerId="ADAL" clId="{045A0B3B-E604-4C34-B278-524A4423C0AB}" dt="2024-04-22T07:35:06.400" v="2722" actId="478"/>
        <pc:sldMkLst>
          <pc:docMk/>
          <pc:sldMk cId="3323157751" sldId="462"/>
        </pc:sldMkLst>
        <pc:spChg chg="add mod">
          <ac:chgData name="Tomasz Moroń" userId="722be6c7-7b5a-4770-8a53-237b9e9b4a08" providerId="ADAL" clId="{045A0B3B-E604-4C34-B278-524A4423C0AB}" dt="2024-04-22T07:31:31.878" v="2628" actId="20577"/>
          <ac:spMkLst>
            <pc:docMk/>
            <pc:sldMk cId="3323157751" sldId="462"/>
            <ac:spMk id="2" creationId="{0920435A-FED8-129E-053A-C0C81A1E8277}"/>
          </ac:spMkLst>
        </pc:spChg>
        <pc:spChg chg="del">
          <ac:chgData name="Tomasz Moroń" userId="722be6c7-7b5a-4770-8a53-237b9e9b4a08" providerId="ADAL" clId="{045A0B3B-E604-4C34-B278-524A4423C0AB}" dt="2024-04-22T07:30:26.433" v="2555" actId="478"/>
          <ac:spMkLst>
            <pc:docMk/>
            <pc:sldMk cId="3323157751" sldId="462"/>
            <ac:spMk id="3" creationId="{258BF7FD-975E-74F1-56C9-1B3A4B565FE4}"/>
          </ac:spMkLst>
        </pc:spChg>
        <pc:spChg chg="add mod">
          <ac:chgData name="Tomasz Moroń" userId="722be6c7-7b5a-4770-8a53-237b9e9b4a08" providerId="ADAL" clId="{045A0B3B-E604-4C34-B278-524A4423C0AB}" dt="2024-04-22T07:32:56.148" v="2655" actId="20577"/>
          <ac:spMkLst>
            <pc:docMk/>
            <pc:sldMk cId="3323157751" sldId="462"/>
            <ac:spMk id="4" creationId="{AF7699BB-F98C-D65F-7C94-0287DEB257A0}"/>
          </ac:spMkLst>
        </pc:spChg>
        <pc:spChg chg="add mod">
          <ac:chgData name="Tomasz Moroń" userId="722be6c7-7b5a-4770-8a53-237b9e9b4a08" providerId="ADAL" clId="{045A0B3B-E604-4C34-B278-524A4423C0AB}" dt="2024-04-22T07:34:11.775" v="2720" actId="20577"/>
          <ac:spMkLst>
            <pc:docMk/>
            <pc:sldMk cId="3323157751" sldId="462"/>
            <ac:spMk id="5" creationId="{3FBC6FC3-392B-D48E-7C1A-09B4337591EF}"/>
          </ac:spMkLst>
        </pc:spChg>
        <pc:spChg chg="del">
          <ac:chgData name="Tomasz Moroń" userId="722be6c7-7b5a-4770-8a53-237b9e9b4a08" providerId="ADAL" clId="{045A0B3B-E604-4C34-B278-524A4423C0AB}" dt="2024-04-22T07:30:26.433" v="2555" actId="478"/>
          <ac:spMkLst>
            <pc:docMk/>
            <pc:sldMk cId="3323157751" sldId="462"/>
            <ac:spMk id="6" creationId="{129D4005-E4DD-255D-BBA8-1166200907A8}"/>
          </ac:spMkLst>
        </pc:spChg>
        <pc:spChg chg="mod">
          <ac:chgData name="Tomasz Moroń" userId="722be6c7-7b5a-4770-8a53-237b9e9b4a08" providerId="ADAL" clId="{045A0B3B-E604-4C34-B278-524A4423C0AB}" dt="2024-04-22T07:30:30.067" v="2556" actId="1076"/>
          <ac:spMkLst>
            <pc:docMk/>
            <pc:sldMk cId="3323157751" sldId="462"/>
            <ac:spMk id="7" creationId="{F453E9F8-2032-D160-1323-BE31AB2812C6}"/>
          </ac:spMkLst>
        </pc:spChg>
        <pc:spChg chg="add del mod">
          <ac:chgData name="Tomasz Moroń" userId="722be6c7-7b5a-4770-8a53-237b9e9b4a08" providerId="ADAL" clId="{045A0B3B-E604-4C34-B278-524A4423C0AB}" dt="2024-04-22T07:35:06.400" v="2722" actId="478"/>
          <ac:spMkLst>
            <pc:docMk/>
            <pc:sldMk cId="3323157751" sldId="462"/>
            <ac:spMk id="8" creationId="{54D09E43-96DF-C48B-603B-CEA25B6C90BD}"/>
          </ac:spMkLst>
        </pc:spChg>
        <pc:cxnChg chg="del">
          <ac:chgData name="Tomasz Moroń" userId="722be6c7-7b5a-4770-8a53-237b9e9b4a08" providerId="ADAL" clId="{045A0B3B-E604-4C34-B278-524A4423C0AB}" dt="2024-04-22T07:30:26.433" v="2555" actId="478"/>
          <ac:cxnSpMkLst>
            <pc:docMk/>
            <pc:sldMk cId="3323157751" sldId="462"/>
            <ac:cxnSpMk id="16" creationId="{00000000-0000-0000-0000-000000000000}"/>
          </ac:cxnSpMkLst>
        </pc:cxnChg>
      </pc:sldChg>
      <pc:sldChg chg="addSp delSp modSp add mod modNotesTx">
        <pc:chgData name="Tomasz Moroń" userId="722be6c7-7b5a-4770-8a53-237b9e9b4a08" providerId="ADAL" clId="{045A0B3B-E604-4C34-B278-524A4423C0AB}" dt="2024-04-22T07:43:48.705" v="3251" actId="20577"/>
        <pc:sldMkLst>
          <pc:docMk/>
          <pc:sldMk cId="1096540525" sldId="463"/>
        </pc:sldMkLst>
        <pc:spChg chg="del">
          <ac:chgData name="Tomasz Moroń" userId="722be6c7-7b5a-4770-8a53-237b9e9b4a08" providerId="ADAL" clId="{045A0B3B-E604-4C34-B278-524A4423C0AB}" dt="2024-04-22T07:35:41.680" v="2725" actId="478"/>
          <ac:spMkLst>
            <pc:docMk/>
            <pc:sldMk cId="1096540525" sldId="463"/>
            <ac:spMk id="2" creationId="{0920435A-FED8-129E-053A-C0C81A1E8277}"/>
          </ac:spMkLst>
        </pc:spChg>
        <pc:spChg chg="add mod">
          <ac:chgData name="Tomasz Moroń" userId="722be6c7-7b5a-4770-8a53-237b9e9b4a08" providerId="ADAL" clId="{045A0B3B-E604-4C34-B278-524A4423C0AB}" dt="2024-04-22T07:36:21.038" v="2747" actId="20577"/>
          <ac:spMkLst>
            <pc:docMk/>
            <pc:sldMk cId="1096540525" sldId="463"/>
            <ac:spMk id="3" creationId="{87ABDF8B-F04E-7881-105A-229E1D5B1C6A}"/>
          </ac:spMkLst>
        </pc:spChg>
        <pc:spChg chg="del">
          <ac:chgData name="Tomasz Moroń" userId="722be6c7-7b5a-4770-8a53-237b9e9b4a08" providerId="ADAL" clId="{045A0B3B-E604-4C34-B278-524A4423C0AB}" dt="2024-04-22T07:35:41.680" v="2725" actId="478"/>
          <ac:spMkLst>
            <pc:docMk/>
            <pc:sldMk cId="1096540525" sldId="463"/>
            <ac:spMk id="4" creationId="{AF7699BB-F98C-D65F-7C94-0287DEB257A0}"/>
          </ac:spMkLst>
        </pc:spChg>
        <pc:spChg chg="mod">
          <ac:chgData name="Tomasz Moroń" userId="722be6c7-7b5a-4770-8a53-237b9e9b4a08" providerId="ADAL" clId="{045A0B3B-E604-4C34-B278-524A4423C0AB}" dt="2024-04-22T07:38:49.921" v="2837" actId="1076"/>
          <ac:spMkLst>
            <pc:docMk/>
            <pc:sldMk cId="1096540525" sldId="463"/>
            <ac:spMk id="5" creationId="{3FBC6FC3-392B-D48E-7C1A-09B4337591EF}"/>
          </ac:spMkLst>
        </pc:spChg>
        <pc:spChg chg="add mod">
          <ac:chgData name="Tomasz Moroń" userId="722be6c7-7b5a-4770-8a53-237b9e9b4a08" providerId="ADAL" clId="{045A0B3B-E604-4C34-B278-524A4423C0AB}" dt="2024-04-22T07:40:12.847" v="2905" actId="20577"/>
          <ac:spMkLst>
            <pc:docMk/>
            <pc:sldMk cId="1096540525" sldId="463"/>
            <ac:spMk id="6" creationId="{D7B936DB-9097-91BC-80ED-38DB6FACEA3E}"/>
          </ac:spMkLst>
        </pc:spChg>
        <pc:spChg chg="del">
          <ac:chgData name="Tomasz Moroń" userId="722be6c7-7b5a-4770-8a53-237b9e9b4a08" providerId="ADAL" clId="{045A0B3B-E604-4C34-B278-524A4423C0AB}" dt="2024-04-22T07:35:41.680" v="2725" actId="478"/>
          <ac:spMkLst>
            <pc:docMk/>
            <pc:sldMk cId="1096540525" sldId="463"/>
            <ac:spMk id="7" creationId="{F453E9F8-2032-D160-1323-BE31AB2812C6}"/>
          </ac:spMkLst>
        </pc:spChg>
        <pc:spChg chg="add mod">
          <ac:chgData name="Tomasz Moroń" userId="722be6c7-7b5a-4770-8a53-237b9e9b4a08" providerId="ADAL" clId="{045A0B3B-E604-4C34-B278-524A4423C0AB}" dt="2024-04-22T07:42:02.871" v="2940" actId="20577"/>
          <ac:spMkLst>
            <pc:docMk/>
            <pc:sldMk cId="1096540525" sldId="463"/>
            <ac:spMk id="8" creationId="{3FEE02F7-AE1B-48F7-D01D-AF3AE738DD28}"/>
          </ac:spMkLst>
        </pc:spChg>
      </pc:sldChg>
      <pc:sldChg chg="addSp delSp modSp add mod modNotesTx">
        <pc:chgData name="Tomasz Moroń" userId="722be6c7-7b5a-4770-8a53-237b9e9b4a08" providerId="ADAL" clId="{045A0B3B-E604-4C34-B278-524A4423C0AB}" dt="2024-04-22T07:48:39.808" v="3458" actId="20577"/>
        <pc:sldMkLst>
          <pc:docMk/>
          <pc:sldMk cId="3202448076" sldId="464"/>
        </pc:sldMkLst>
        <pc:spChg chg="add mod">
          <ac:chgData name="Tomasz Moroń" userId="722be6c7-7b5a-4770-8a53-237b9e9b4a08" providerId="ADAL" clId="{045A0B3B-E604-4C34-B278-524A4423C0AB}" dt="2024-04-22T07:46:22.914" v="3401" actId="1076"/>
          <ac:spMkLst>
            <pc:docMk/>
            <pc:sldMk cId="3202448076" sldId="464"/>
            <ac:spMk id="2" creationId="{BFB0F032-9C5A-7F33-CA7E-B903D535B847}"/>
          </ac:spMkLst>
        </pc:spChg>
        <pc:spChg chg="mod">
          <ac:chgData name="Tomasz Moroń" userId="722be6c7-7b5a-4770-8a53-237b9e9b4a08" providerId="ADAL" clId="{045A0B3B-E604-4C34-B278-524A4423C0AB}" dt="2024-04-22T07:46:20.733" v="3400" actId="1076"/>
          <ac:spMkLst>
            <pc:docMk/>
            <pc:sldMk cId="3202448076" sldId="464"/>
            <ac:spMk id="3" creationId="{87ABDF8B-F04E-7881-105A-229E1D5B1C6A}"/>
          </ac:spMkLst>
        </pc:spChg>
        <pc:spChg chg="add del mod">
          <ac:chgData name="Tomasz Moroń" userId="722be6c7-7b5a-4770-8a53-237b9e9b4a08" providerId="ADAL" clId="{045A0B3B-E604-4C34-B278-524A4423C0AB}" dt="2024-04-22T07:46:24.608" v="3402" actId="478"/>
          <ac:spMkLst>
            <pc:docMk/>
            <pc:sldMk cId="3202448076" sldId="464"/>
            <ac:spMk id="4" creationId="{42BA7EEB-E061-08AD-1A9F-FFB6E1C21E59}"/>
          </ac:spMkLst>
        </pc:spChg>
        <pc:spChg chg="del">
          <ac:chgData name="Tomasz Moroń" userId="722be6c7-7b5a-4770-8a53-237b9e9b4a08" providerId="ADAL" clId="{045A0B3B-E604-4C34-B278-524A4423C0AB}" dt="2024-04-22T07:44:53.761" v="3303" actId="478"/>
          <ac:spMkLst>
            <pc:docMk/>
            <pc:sldMk cId="3202448076" sldId="464"/>
            <ac:spMk id="5" creationId="{3FBC6FC3-392B-D48E-7C1A-09B4337591EF}"/>
          </ac:spMkLst>
        </pc:spChg>
        <pc:spChg chg="del">
          <ac:chgData name="Tomasz Moroń" userId="722be6c7-7b5a-4770-8a53-237b9e9b4a08" providerId="ADAL" clId="{045A0B3B-E604-4C34-B278-524A4423C0AB}" dt="2024-04-22T07:45:01.151" v="3305" actId="478"/>
          <ac:spMkLst>
            <pc:docMk/>
            <pc:sldMk cId="3202448076" sldId="464"/>
            <ac:spMk id="6" creationId="{D7B936DB-9097-91BC-80ED-38DB6FACEA3E}"/>
          </ac:spMkLst>
        </pc:spChg>
        <pc:spChg chg="add mod">
          <ac:chgData name="Tomasz Moroń" userId="722be6c7-7b5a-4770-8a53-237b9e9b4a08" providerId="ADAL" clId="{045A0B3B-E604-4C34-B278-524A4423C0AB}" dt="2024-04-22T07:46:56.513" v="3420" actId="20577"/>
          <ac:spMkLst>
            <pc:docMk/>
            <pc:sldMk cId="3202448076" sldId="464"/>
            <ac:spMk id="7" creationId="{1BA9D04A-70B7-2305-6D7A-7EE69137F0FC}"/>
          </ac:spMkLst>
        </pc:spChg>
        <pc:spChg chg="del">
          <ac:chgData name="Tomasz Moroń" userId="722be6c7-7b5a-4770-8a53-237b9e9b4a08" providerId="ADAL" clId="{045A0B3B-E604-4C34-B278-524A4423C0AB}" dt="2024-04-22T07:44:58.911" v="3304" actId="478"/>
          <ac:spMkLst>
            <pc:docMk/>
            <pc:sldMk cId="3202448076" sldId="464"/>
            <ac:spMk id="8" creationId="{3FEE02F7-AE1B-48F7-D01D-AF3AE738DD28}"/>
          </ac:spMkLst>
        </pc:spChg>
        <pc:spChg chg="add mod">
          <ac:chgData name="Tomasz Moroń" userId="722be6c7-7b5a-4770-8a53-237b9e9b4a08" providerId="ADAL" clId="{045A0B3B-E604-4C34-B278-524A4423C0AB}" dt="2024-04-22T07:48:14.816" v="3450" actId="20577"/>
          <ac:spMkLst>
            <pc:docMk/>
            <pc:sldMk cId="3202448076" sldId="464"/>
            <ac:spMk id="9" creationId="{AD587C61-4B1B-52B8-DF7E-D8AD377D2F60}"/>
          </ac:spMkLst>
        </pc:spChg>
        <pc:spChg chg="add mod">
          <ac:chgData name="Tomasz Moroń" userId="722be6c7-7b5a-4770-8a53-237b9e9b4a08" providerId="ADAL" clId="{045A0B3B-E604-4C34-B278-524A4423C0AB}" dt="2024-04-22T07:48:39.808" v="3458" actId="20577"/>
          <ac:spMkLst>
            <pc:docMk/>
            <pc:sldMk cId="3202448076" sldId="464"/>
            <ac:spMk id="10" creationId="{F0FE54DF-878F-F2B2-0CA6-778763BA167F}"/>
          </ac:spMkLst>
        </pc:spChg>
      </pc:sldChg>
      <pc:sldChg chg="addSp delSp modSp add mod">
        <pc:chgData name="Tomasz Moroń" userId="722be6c7-7b5a-4770-8a53-237b9e9b4a08" providerId="ADAL" clId="{045A0B3B-E604-4C34-B278-524A4423C0AB}" dt="2024-04-22T08:09:01.849" v="3601" actId="21"/>
        <pc:sldMkLst>
          <pc:docMk/>
          <pc:sldMk cId="422532650" sldId="465"/>
        </pc:sldMkLst>
        <pc:spChg chg="del">
          <ac:chgData name="Tomasz Moroń" userId="722be6c7-7b5a-4770-8a53-237b9e9b4a08" providerId="ADAL" clId="{045A0B3B-E604-4C34-B278-524A4423C0AB}" dt="2024-04-22T07:49:01.711" v="3460" actId="478"/>
          <ac:spMkLst>
            <pc:docMk/>
            <pc:sldMk cId="422532650" sldId="465"/>
            <ac:spMk id="2" creationId="{BFB0F032-9C5A-7F33-CA7E-B903D535B847}"/>
          </ac:spMkLst>
        </pc:spChg>
        <pc:spChg chg="add mod">
          <ac:chgData name="Tomasz Moroń" userId="722be6c7-7b5a-4770-8a53-237b9e9b4a08" providerId="ADAL" clId="{045A0B3B-E604-4C34-B278-524A4423C0AB}" dt="2024-04-22T07:50:45.098" v="3564" actId="14100"/>
          <ac:spMkLst>
            <pc:docMk/>
            <pc:sldMk cId="422532650" sldId="465"/>
            <ac:spMk id="4" creationId="{A7DE3FE2-DB2F-DA6A-8F4F-529ADAED83B1}"/>
          </ac:spMkLst>
        </pc:spChg>
        <pc:spChg chg="add mod">
          <ac:chgData name="Tomasz Moroń" userId="722be6c7-7b5a-4770-8a53-237b9e9b4a08" providerId="ADAL" clId="{045A0B3B-E604-4C34-B278-524A4423C0AB}" dt="2024-04-22T07:51:40.246" v="3569" actId="14100"/>
          <ac:spMkLst>
            <pc:docMk/>
            <pc:sldMk cId="422532650" sldId="465"/>
            <ac:spMk id="5" creationId="{A6D88674-F00C-269C-E949-430A4BC6868F}"/>
          </ac:spMkLst>
        </pc:spChg>
        <pc:spChg chg="add mod">
          <ac:chgData name="Tomasz Moroń" userId="722be6c7-7b5a-4770-8a53-237b9e9b4a08" providerId="ADAL" clId="{045A0B3B-E604-4C34-B278-524A4423C0AB}" dt="2024-04-22T08:08:45.002" v="3599" actId="1076"/>
          <ac:spMkLst>
            <pc:docMk/>
            <pc:sldMk cId="422532650" sldId="465"/>
            <ac:spMk id="6" creationId="{0A6DAB60-1C48-635D-EEF7-81BE113AB015}"/>
          </ac:spMkLst>
        </pc:spChg>
        <pc:spChg chg="del">
          <ac:chgData name="Tomasz Moroń" userId="722be6c7-7b5a-4770-8a53-237b9e9b4a08" providerId="ADAL" clId="{045A0B3B-E604-4C34-B278-524A4423C0AB}" dt="2024-04-22T07:49:01.711" v="3460" actId="478"/>
          <ac:spMkLst>
            <pc:docMk/>
            <pc:sldMk cId="422532650" sldId="465"/>
            <ac:spMk id="7" creationId="{1BA9D04A-70B7-2305-6D7A-7EE69137F0FC}"/>
          </ac:spMkLst>
        </pc:spChg>
        <pc:spChg chg="add del mod">
          <ac:chgData name="Tomasz Moroń" userId="722be6c7-7b5a-4770-8a53-237b9e9b4a08" providerId="ADAL" clId="{045A0B3B-E604-4C34-B278-524A4423C0AB}" dt="2024-04-22T08:09:01.849" v="3601" actId="21"/>
          <ac:spMkLst>
            <pc:docMk/>
            <pc:sldMk cId="422532650" sldId="465"/>
            <ac:spMk id="8" creationId="{76DC5B68-E051-9759-2BCE-F98114BE3F98}"/>
          </ac:spMkLst>
        </pc:spChg>
        <pc:spChg chg="del">
          <ac:chgData name="Tomasz Moroń" userId="722be6c7-7b5a-4770-8a53-237b9e9b4a08" providerId="ADAL" clId="{045A0B3B-E604-4C34-B278-524A4423C0AB}" dt="2024-04-22T07:49:01.711" v="3460" actId="478"/>
          <ac:spMkLst>
            <pc:docMk/>
            <pc:sldMk cId="422532650" sldId="465"/>
            <ac:spMk id="9" creationId="{AD587C61-4B1B-52B8-DF7E-D8AD377D2F60}"/>
          </ac:spMkLst>
        </pc:spChg>
        <pc:spChg chg="mod">
          <ac:chgData name="Tomasz Moroń" userId="722be6c7-7b5a-4770-8a53-237b9e9b4a08" providerId="ADAL" clId="{045A0B3B-E604-4C34-B278-524A4423C0AB}" dt="2024-04-22T07:49:16.948" v="3462" actId="1076"/>
          <ac:spMkLst>
            <pc:docMk/>
            <pc:sldMk cId="422532650" sldId="465"/>
            <ac:spMk id="10" creationId="{F0FE54DF-878F-F2B2-0CA6-778763BA167F}"/>
          </ac:spMkLst>
        </pc:spChg>
      </pc:sldChg>
      <pc:sldChg chg="addSp delSp modSp add mod modNotesTx">
        <pc:chgData name="Tomasz Moroń" userId="722be6c7-7b5a-4770-8a53-237b9e9b4a08" providerId="ADAL" clId="{045A0B3B-E604-4C34-B278-524A4423C0AB}" dt="2024-04-22T08:11:45.238" v="3694" actId="20577"/>
        <pc:sldMkLst>
          <pc:docMk/>
          <pc:sldMk cId="814307573" sldId="466"/>
        </pc:sldMkLst>
        <pc:spChg chg="add mod">
          <ac:chgData name="Tomasz Moroń" userId="722be6c7-7b5a-4770-8a53-237b9e9b4a08" providerId="ADAL" clId="{045A0B3B-E604-4C34-B278-524A4423C0AB}" dt="2024-04-22T08:10:05.829" v="3655" actId="20577"/>
          <ac:spMkLst>
            <pc:docMk/>
            <pc:sldMk cId="814307573" sldId="466"/>
            <ac:spMk id="2" creationId="{CD10FD8F-28B4-13DA-DF67-36CFB4173485}"/>
          </ac:spMkLst>
        </pc:spChg>
        <pc:spChg chg="del">
          <ac:chgData name="Tomasz Moroń" userId="722be6c7-7b5a-4770-8a53-237b9e9b4a08" providerId="ADAL" clId="{045A0B3B-E604-4C34-B278-524A4423C0AB}" dt="2024-04-22T08:09:09.871" v="3603" actId="478"/>
          <ac:spMkLst>
            <pc:docMk/>
            <pc:sldMk cId="814307573" sldId="466"/>
            <ac:spMk id="4" creationId="{A7DE3FE2-DB2F-DA6A-8F4F-529ADAED83B1}"/>
          </ac:spMkLst>
        </pc:spChg>
        <pc:spChg chg="del">
          <ac:chgData name="Tomasz Moroń" userId="722be6c7-7b5a-4770-8a53-237b9e9b4a08" providerId="ADAL" clId="{045A0B3B-E604-4C34-B278-524A4423C0AB}" dt="2024-04-22T08:09:09.871" v="3603" actId="478"/>
          <ac:spMkLst>
            <pc:docMk/>
            <pc:sldMk cId="814307573" sldId="466"/>
            <ac:spMk id="5" creationId="{A6D88674-F00C-269C-E949-430A4BC6868F}"/>
          </ac:spMkLst>
        </pc:spChg>
        <pc:spChg chg="mod">
          <ac:chgData name="Tomasz Moroń" userId="722be6c7-7b5a-4770-8a53-237b9e9b4a08" providerId="ADAL" clId="{045A0B3B-E604-4C34-B278-524A4423C0AB}" dt="2024-04-22T08:09:13.117" v="3604" actId="1076"/>
          <ac:spMkLst>
            <pc:docMk/>
            <pc:sldMk cId="814307573" sldId="466"/>
            <ac:spMk id="6" creationId="{0A6DAB60-1C48-635D-EEF7-81BE113AB015}"/>
          </ac:spMkLst>
        </pc:spChg>
        <pc:spChg chg="add mod">
          <ac:chgData name="Tomasz Moroń" userId="722be6c7-7b5a-4770-8a53-237b9e9b4a08" providerId="ADAL" clId="{045A0B3B-E604-4C34-B278-524A4423C0AB}" dt="2024-04-22T08:11:45.238" v="3694" actId="20577"/>
          <ac:spMkLst>
            <pc:docMk/>
            <pc:sldMk cId="814307573" sldId="466"/>
            <ac:spMk id="7" creationId="{7FFE7127-F712-F54A-BFCC-E91B4209DD69}"/>
          </ac:spMkLst>
        </pc:spChg>
      </pc:sldChg>
      <pc:sldChg chg="addSp delSp modSp add mod modNotesTx">
        <pc:chgData name="Tomasz Moroń" userId="722be6c7-7b5a-4770-8a53-237b9e9b4a08" providerId="ADAL" clId="{045A0B3B-E604-4C34-B278-524A4423C0AB}" dt="2024-04-22T08:19:26.788" v="3980" actId="5793"/>
        <pc:sldMkLst>
          <pc:docMk/>
          <pc:sldMk cId="3745996073" sldId="467"/>
        </pc:sldMkLst>
        <pc:spChg chg="del">
          <ac:chgData name="Tomasz Moroń" userId="722be6c7-7b5a-4770-8a53-237b9e9b4a08" providerId="ADAL" clId="{045A0B3B-E604-4C34-B278-524A4423C0AB}" dt="2024-04-22T08:12:11.186" v="3696" actId="478"/>
          <ac:spMkLst>
            <pc:docMk/>
            <pc:sldMk cId="3745996073" sldId="467"/>
            <ac:spMk id="2" creationId="{CD10FD8F-28B4-13DA-DF67-36CFB4173485}"/>
          </ac:spMkLst>
        </pc:spChg>
        <pc:spChg chg="add mod">
          <ac:chgData name="Tomasz Moroń" userId="722be6c7-7b5a-4770-8a53-237b9e9b4a08" providerId="ADAL" clId="{045A0B3B-E604-4C34-B278-524A4423C0AB}" dt="2024-04-22T08:16:53.452" v="3734" actId="1076"/>
          <ac:spMkLst>
            <pc:docMk/>
            <pc:sldMk cId="3745996073" sldId="467"/>
            <ac:spMk id="4" creationId="{C35E8944-0393-8396-88CC-715E03453240}"/>
          </ac:spMkLst>
        </pc:spChg>
        <pc:spChg chg="add mod">
          <ac:chgData name="Tomasz Moroń" userId="722be6c7-7b5a-4770-8a53-237b9e9b4a08" providerId="ADAL" clId="{045A0B3B-E604-4C34-B278-524A4423C0AB}" dt="2024-04-22T08:16:55.564" v="3735" actId="1076"/>
          <ac:spMkLst>
            <pc:docMk/>
            <pc:sldMk cId="3745996073" sldId="467"/>
            <ac:spMk id="5" creationId="{1776BF40-701D-F7B2-C96B-894F468DCE65}"/>
          </ac:spMkLst>
        </pc:spChg>
        <pc:spChg chg="del">
          <ac:chgData name="Tomasz Moroń" userId="722be6c7-7b5a-4770-8a53-237b9e9b4a08" providerId="ADAL" clId="{045A0B3B-E604-4C34-B278-524A4423C0AB}" dt="2024-04-22T08:12:11.186" v="3696" actId="478"/>
          <ac:spMkLst>
            <pc:docMk/>
            <pc:sldMk cId="3745996073" sldId="467"/>
            <ac:spMk id="6" creationId="{0A6DAB60-1C48-635D-EEF7-81BE113AB015}"/>
          </ac:spMkLst>
        </pc:spChg>
        <pc:spChg chg="mod">
          <ac:chgData name="Tomasz Moroń" userId="722be6c7-7b5a-4770-8a53-237b9e9b4a08" providerId="ADAL" clId="{045A0B3B-E604-4C34-B278-524A4423C0AB}" dt="2024-04-22T08:12:31.896" v="3698" actId="1076"/>
          <ac:spMkLst>
            <pc:docMk/>
            <pc:sldMk cId="3745996073" sldId="467"/>
            <ac:spMk id="7" creationId="{7FFE7127-F712-F54A-BFCC-E91B4209DD69}"/>
          </ac:spMkLst>
        </pc:spChg>
        <pc:spChg chg="add mod">
          <ac:chgData name="Tomasz Moroń" userId="722be6c7-7b5a-4770-8a53-237b9e9b4a08" providerId="ADAL" clId="{045A0B3B-E604-4C34-B278-524A4423C0AB}" dt="2024-04-22T08:16:57.973" v="3736" actId="1076"/>
          <ac:spMkLst>
            <pc:docMk/>
            <pc:sldMk cId="3745996073" sldId="467"/>
            <ac:spMk id="8" creationId="{76DF2C7B-2D8D-583F-5022-B25A6B9BB0D9}"/>
          </ac:spMkLst>
        </pc:spChg>
        <pc:spChg chg="add mod">
          <ac:chgData name="Tomasz Moroń" userId="722be6c7-7b5a-4770-8a53-237b9e9b4a08" providerId="ADAL" clId="{045A0B3B-E604-4C34-B278-524A4423C0AB}" dt="2024-04-22T08:17:00.800" v="3737" actId="1076"/>
          <ac:spMkLst>
            <pc:docMk/>
            <pc:sldMk cId="3745996073" sldId="467"/>
            <ac:spMk id="9" creationId="{6483452F-31F6-76AC-9FCD-AE42434D2ABA}"/>
          </ac:spMkLst>
        </pc:spChg>
        <pc:spChg chg="del">
          <ac:chgData name="Tomasz Moroń" userId="722be6c7-7b5a-4770-8a53-237b9e9b4a08" providerId="ADAL" clId="{045A0B3B-E604-4C34-B278-524A4423C0AB}" dt="2024-04-22T08:12:11.186" v="3696" actId="478"/>
          <ac:spMkLst>
            <pc:docMk/>
            <pc:sldMk cId="3745996073" sldId="467"/>
            <ac:spMk id="10" creationId="{F0FE54DF-878F-F2B2-0CA6-778763BA167F}"/>
          </ac:spMkLst>
        </pc:spChg>
        <pc:spChg chg="add mod">
          <ac:chgData name="Tomasz Moroń" userId="722be6c7-7b5a-4770-8a53-237b9e9b4a08" providerId="ADAL" clId="{045A0B3B-E604-4C34-B278-524A4423C0AB}" dt="2024-04-22T08:18:17.470" v="3801" actId="20577"/>
          <ac:spMkLst>
            <pc:docMk/>
            <pc:sldMk cId="3745996073" sldId="467"/>
            <ac:spMk id="11" creationId="{EB6F2ED8-4DBB-A2E0-1295-25F5D7F253FF}"/>
          </ac:spMkLst>
        </pc:spChg>
        <pc:spChg chg="add mod">
          <ac:chgData name="Tomasz Moroń" userId="722be6c7-7b5a-4770-8a53-237b9e9b4a08" providerId="ADAL" clId="{045A0B3B-E604-4C34-B278-524A4423C0AB}" dt="2024-04-22T08:18:45.262" v="3807" actId="1076"/>
          <ac:spMkLst>
            <pc:docMk/>
            <pc:sldMk cId="3745996073" sldId="467"/>
            <ac:spMk id="12" creationId="{198D33DF-9681-F65B-752E-99078C3CC2F5}"/>
          </ac:spMkLst>
        </pc:spChg>
      </pc:sldChg>
      <pc:sldChg chg="addSp delSp modSp add mod modNotesTx">
        <pc:chgData name="Tomasz Moroń" userId="722be6c7-7b5a-4770-8a53-237b9e9b4a08" providerId="ADAL" clId="{045A0B3B-E604-4C34-B278-524A4423C0AB}" dt="2024-04-22T08:31:28.691" v="4398" actId="1076"/>
        <pc:sldMkLst>
          <pc:docMk/>
          <pc:sldMk cId="4250588963" sldId="468"/>
        </pc:sldMkLst>
        <pc:spChg chg="add mod">
          <ac:chgData name="Tomasz Moroń" userId="722be6c7-7b5a-4770-8a53-237b9e9b4a08" providerId="ADAL" clId="{045A0B3B-E604-4C34-B278-524A4423C0AB}" dt="2024-04-22T08:26:30.627" v="4272" actId="1076"/>
          <ac:spMkLst>
            <pc:docMk/>
            <pc:sldMk cId="4250588963" sldId="468"/>
            <ac:spMk id="2" creationId="{7F24F9F0-42FF-D903-4B3E-C86EFDE1F1DB}"/>
          </ac:spMkLst>
        </pc:spChg>
        <pc:spChg chg="del">
          <ac:chgData name="Tomasz Moroń" userId="722be6c7-7b5a-4770-8a53-237b9e9b4a08" providerId="ADAL" clId="{045A0B3B-E604-4C34-B278-524A4423C0AB}" dt="2024-04-22T08:19:44.801" v="3984" actId="478"/>
          <ac:spMkLst>
            <pc:docMk/>
            <pc:sldMk cId="4250588963" sldId="468"/>
            <ac:spMk id="3" creationId="{87ABDF8B-F04E-7881-105A-229E1D5B1C6A}"/>
          </ac:spMkLst>
        </pc:spChg>
        <pc:spChg chg="del">
          <ac:chgData name="Tomasz Moroń" userId="722be6c7-7b5a-4770-8a53-237b9e9b4a08" providerId="ADAL" clId="{045A0B3B-E604-4C34-B278-524A4423C0AB}" dt="2024-04-22T08:19:44.801" v="3984" actId="478"/>
          <ac:spMkLst>
            <pc:docMk/>
            <pc:sldMk cId="4250588963" sldId="468"/>
            <ac:spMk id="4" creationId="{C35E8944-0393-8396-88CC-715E03453240}"/>
          </ac:spMkLst>
        </pc:spChg>
        <pc:spChg chg="del">
          <ac:chgData name="Tomasz Moroń" userId="722be6c7-7b5a-4770-8a53-237b9e9b4a08" providerId="ADAL" clId="{045A0B3B-E604-4C34-B278-524A4423C0AB}" dt="2024-04-22T08:19:44.801" v="3984" actId="478"/>
          <ac:spMkLst>
            <pc:docMk/>
            <pc:sldMk cId="4250588963" sldId="468"/>
            <ac:spMk id="5" creationId="{1776BF40-701D-F7B2-C96B-894F468DCE65}"/>
          </ac:spMkLst>
        </pc:spChg>
        <pc:spChg chg="add mod">
          <ac:chgData name="Tomasz Moroń" userId="722be6c7-7b5a-4770-8a53-237b9e9b4a08" providerId="ADAL" clId="{045A0B3B-E604-4C34-B278-524A4423C0AB}" dt="2024-04-22T08:27:30.388" v="4297" actId="1076"/>
          <ac:spMkLst>
            <pc:docMk/>
            <pc:sldMk cId="4250588963" sldId="468"/>
            <ac:spMk id="6" creationId="{971D5FE3-3D1A-268E-D84E-FD9EE5DD6017}"/>
          </ac:spMkLst>
        </pc:spChg>
        <pc:spChg chg="del">
          <ac:chgData name="Tomasz Moroń" userId="722be6c7-7b5a-4770-8a53-237b9e9b4a08" providerId="ADAL" clId="{045A0B3B-E604-4C34-B278-524A4423C0AB}" dt="2024-04-22T08:19:44.801" v="3984" actId="478"/>
          <ac:spMkLst>
            <pc:docMk/>
            <pc:sldMk cId="4250588963" sldId="468"/>
            <ac:spMk id="7" creationId="{7FFE7127-F712-F54A-BFCC-E91B4209DD69}"/>
          </ac:spMkLst>
        </pc:spChg>
        <pc:spChg chg="del">
          <ac:chgData name="Tomasz Moroń" userId="722be6c7-7b5a-4770-8a53-237b9e9b4a08" providerId="ADAL" clId="{045A0B3B-E604-4C34-B278-524A4423C0AB}" dt="2024-04-22T08:19:44.801" v="3984" actId="478"/>
          <ac:spMkLst>
            <pc:docMk/>
            <pc:sldMk cId="4250588963" sldId="468"/>
            <ac:spMk id="8" creationId="{76DF2C7B-2D8D-583F-5022-B25A6B9BB0D9}"/>
          </ac:spMkLst>
        </pc:spChg>
        <pc:spChg chg="del">
          <ac:chgData name="Tomasz Moroń" userId="722be6c7-7b5a-4770-8a53-237b9e9b4a08" providerId="ADAL" clId="{045A0B3B-E604-4C34-B278-524A4423C0AB}" dt="2024-04-22T08:19:44.801" v="3984" actId="478"/>
          <ac:spMkLst>
            <pc:docMk/>
            <pc:sldMk cId="4250588963" sldId="468"/>
            <ac:spMk id="9" creationId="{6483452F-31F6-76AC-9FCD-AE42434D2ABA}"/>
          </ac:spMkLst>
        </pc:spChg>
        <pc:spChg chg="add mod">
          <ac:chgData name="Tomasz Moroń" userId="722be6c7-7b5a-4770-8a53-237b9e9b4a08" providerId="ADAL" clId="{045A0B3B-E604-4C34-B278-524A4423C0AB}" dt="2024-04-22T08:29:08.288" v="4375" actId="20577"/>
          <ac:spMkLst>
            <pc:docMk/>
            <pc:sldMk cId="4250588963" sldId="468"/>
            <ac:spMk id="10" creationId="{5304F849-A736-3E94-3FF9-8389F7ECA6D1}"/>
          </ac:spMkLst>
        </pc:spChg>
        <pc:spChg chg="del">
          <ac:chgData name="Tomasz Moroń" userId="722be6c7-7b5a-4770-8a53-237b9e9b4a08" providerId="ADAL" clId="{045A0B3B-E604-4C34-B278-524A4423C0AB}" dt="2024-04-22T08:19:44.801" v="3984" actId="478"/>
          <ac:spMkLst>
            <pc:docMk/>
            <pc:sldMk cId="4250588963" sldId="468"/>
            <ac:spMk id="11" creationId="{EB6F2ED8-4DBB-A2E0-1295-25F5D7F253FF}"/>
          </ac:spMkLst>
        </pc:spChg>
        <pc:spChg chg="mod">
          <ac:chgData name="Tomasz Moroń" userId="722be6c7-7b5a-4770-8a53-237b9e9b4a08" providerId="ADAL" clId="{045A0B3B-E604-4C34-B278-524A4423C0AB}" dt="2024-04-22T08:26:20.189" v="4270" actId="1076"/>
          <ac:spMkLst>
            <pc:docMk/>
            <pc:sldMk cId="4250588963" sldId="468"/>
            <ac:spMk id="12" creationId="{198D33DF-9681-F65B-752E-99078C3CC2F5}"/>
          </ac:spMkLst>
        </pc:spChg>
        <pc:spChg chg="add del">
          <ac:chgData name="Tomasz Moroń" userId="722be6c7-7b5a-4770-8a53-237b9e9b4a08" providerId="ADAL" clId="{045A0B3B-E604-4C34-B278-524A4423C0AB}" dt="2024-04-22T08:30:09.217" v="4377" actId="478"/>
          <ac:spMkLst>
            <pc:docMk/>
            <pc:sldMk cId="4250588963" sldId="468"/>
            <ac:spMk id="14" creationId="{5BA89974-A398-9F2A-1D1D-C4B21EEE53E8}"/>
          </ac:spMkLst>
        </pc:spChg>
        <pc:spChg chg="add mod">
          <ac:chgData name="Tomasz Moroń" userId="722be6c7-7b5a-4770-8a53-237b9e9b4a08" providerId="ADAL" clId="{045A0B3B-E604-4C34-B278-524A4423C0AB}" dt="2024-04-22T08:31:28.691" v="4398" actId="1076"/>
          <ac:spMkLst>
            <pc:docMk/>
            <pc:sldMk cId="4250588963" sldId="468"/>
            <ac:spMk id="15" creationId="{BE39EF6D-13FC-2795-03A0-A5FB32D390DC}"/>
          </ac:spMkLst>
        </pc:spChg>
      </pc:sldChg>
      <pc:sldChg chg="addSp delSp modSp add mod">
        <pc:chgData name="Tomasz Moroń" userId="722be6c7-7b5a-4770-8a53-237b9e9b4a08" providerId="ADAL" clId="{045A0B3B-E604-4C34-B278-524A4423C0AB}" dt="2024-04-22T08:32:52.804" v="4406"/>
        <pc:sldMkLst>
          <pc:docMk/>
          <pc:sldMk cId="2982419887" sldId="469"/>
        </pc:sldMkLst>
        <pc:spChg chg="del">
          <ac:chgData name="Tomasz Moroń" userId="722be6c7-7b5a-4770-8a53-237b9e9b4a08" providerId="ADAL" clId="{045A0B3B-E604-4C34-B278-524A4423C0AB}" dt="2024-04-22T08:32:38.935" v="4402" actId="478"/>
          <ac:spMkLst>
            <pc:docMk/>
            <pc:sldMk cId="2982419887" sldId="469"/>
            <ac:spMk id="2" creationId="{7F24F9F0-42FF-D903-4B3E-C86EFDE1F1DB}"/>
          </ac:spMkLst>
        </pc:spChg>
        <pc:spChg chg="del">
          <ac:chgData name="Tomasz Moroń" userId="722be6c7-7b5a-4770-8a53-237b9e9b4a08" providerId="ADAL" clId="{045A0B3B-E604-4C34-B278-524A4423C0AB}" dt="2024-04-22T08:32:30.357" v="4400" actId="478"/>
          <ac:spMkLst>
            <pc:docMk/>
            <pc:sldMk cId="2982419887" sldId="469"/>
            <ac:spMk id="6" creationId="{971D5FE3-3D1A-268E-D84E-FD9EE5DD6017}"/>
          </ac:spMkLst>
        </pc:spChg>
        <pc:spChg chg="del">
          <ac:chgData name="Tomasz Moroń" userId="722be6c7-7b5a-4770-8a53-237b9e9b4a08" providerId="ADAL" clId="{045A0B3B-E604-4C34-B278-524A4423C0AB}" dt="2024-04-22T08:32:30.357" v="4400" actId="478"/>
          <ac:spMkLst>
            <pc:docMk/>
            <pc:sldMk cId="2982419887" sldId="469"/>
            <ac:spMk id="10" creationId="{5304F849-A736-3E94-3FF9-8389F7ECA6D1}"/>
          </ac:spMkLst>
        </pc:spChg>
        <pc:spChg chg="del">
          <ac:chgData name="Tomasz Moroń" userId="722be6c7-7b5a-4770-8a53-237b9e9b4a08" providerId="ADAL" clId="{045A0B3B-E604-4C34-B278-524A4423C0AB}" dt="2024-04-22T08:32:36.228" v="4401" actId="478"/>
          <ac:spMkLst>
            <pc:docMk/>
            <pc:sldMk cId="2982419887" sldId="469"/>
            <ac:spMk id="12" creationId="{198D33DF-9681-F65B-752E-99078C3CC2F5}"/>
          </ac:spMkLst>
        </pc:spChg>
        <pc:spChg chg="del">
          <ac:chgData name="Tomasz Moroń" userId="722be6c7-7b5a-4770-8a53-237b9e9b4a08" providerId="ADAL" clId="{045A0B3B-E604-4C34-B278-524A4423C0AB}" dt="2024-04-22T08:32:30.357" v="4400" actId="478"/>
          <ac:spMkLst>
            <pc:docMk/>
            <pc:sldMk cId="2982419887" sldId="469"/>
            <ac:spMk id="15" creationId="{BE39EF6D-13FC-2795-03A0-A5FB32D390DC}"/>
          </ac:spMkLst>
        </pc:spChg>
        <pc:picChg chg="add mod">
          <ac:chgData name="Tomasz Moroń" userId="722be6c7-7b5a-4770-8a53-237b9e9b4a08" providerId="ADAL" clId="{045A0B3B-E604-4C34-B278-524A4423C0AB}" dt="2024-04-22T08:32:52.804" v="4406"/>
          <ac:picMkLst>
            <pc:docMk/>
            <pc:sldMk cId="2982419887" sldId="469"/>
            <ac:picMk id="4" creationId="{4D397708-BFA7-6090-3512-C179EA08A32C}"/>
          </ac:picMkLst>
        </pc:picChg>
      </pc:sldChg>
      <pc:sldChg chg="new">
        <pc:chgData name="Tomasz Moroń" userId="722be6c7-7b5a-4770-8a53-237b9e9b4a08" providerId="ADAL" clId="{045A0B3B-E604-4C34-B278-524A4423C0AB}" dt="2024-04-22T08:34:23.559" v="4407" actId="680"/>
        <pc:sldMkLst>
          <pc:docMk/>
          <pc:sldMk cId="1363310518" sldId="470"/>
        </pc:sldMkLst>
      </pc:sldChg>
      <pc:sldChg chg="addSp delSp modSp new mod ord modNotesTx">
        <pc:chgData name="Tomasz Moroń" userId="722be6c7-7b5a-4770-8a53-237b9e9b4a08" providerId="ADAL" clId="{045A0B3B-E604-4C34-B278-524A4423C0AB}" dt="2024-04-22T09:15:43.208" v="4909" actId="20577"/>
        <pc:sldMkLst>
          <pc:docMk/>
          <pc:sldMk cId="308221115" sldId="471"/>
        </pc:sldMkLst>
        <pc:spChg chg="del">
          <ac:chgData name="Tomasz Moroń" userId="722be6c7-7b5a-4770-8a53-237b9e9b4a08" providerId="ADAL" clId="{045A0B3B-E604-4C34-B278-524A4423C0AB}" dt="2024-04-22T09:11:32.736" v="4553" actId="478"/>
          <ac:spMkLst>
            <pc:docMk/>
            <pc:sldMk cId="308221115" sldId="471"/>
            <ac:spMk id="2" creationId="{6ED2CC2F-D39A-C643-F97D-99D83A3F213F}"/>
          </ac:spMkLst>
        </pc:spChg>
        <pc:spChg chg="add mod">
          <ac:chgData name="Tomasz Moroń" userId="722be6c7-7b5a-4770-8a53-237b9e9b4a08" providerId="ADAL" clId="{045A0B3B-E604-4C34-B278-524A4423C0AB}" dt="2024-04-22T09:11:40.570" v="4555" actId="1076"/>
          <ac:spMkLst>
            <pc:docMk/>
            <pc:sldMk cId="308221115" sldId="471"/>
            <ac:spMk id="3" creationId="{90AD1666-14BC-C754-7E21-971AC7874186}"/>
          </ac:spMkLst>
        </pc:spChg>
        <pc:spChg chg="add mod">
          <ac:chgData name="Tomasz Moroń" userId="722be6c7-7b5a-4770-8a53-237b9e9b4a08" providerId="ADAL" clId="{045A0B3B-E604-4C34-B278-524A4423C0AB}" dt="2024-04-22T09:13:37.200" v="4726" actId="1076"/>
          <ac:spMkLst>
            <pc:docMk/>
            <pc:sldMk cId="308221115" sldId="471"/>
            <ac:spMk id="4" creationId="{16D99257-CFAE-845B-2736-D7A543A6F9C3}"/>
          </ac:spMkLst>
        </pc:spChg>
        <pc:spChg chg="add mod">
          <ac:chgData name="Tomasz Moroń" userId="722be6c7-7b5a-4770-8a53-237b9e9b4a08" providerId="ADAL" clId="{045A0B3B-E604-4C34-B278-524A4423C0AB}" dt="2024-04-22T09:15:06.688" v="4887" actId="14100"/>
          <ac:spMkLst>
            <pc:docMk/>
            <pc:sldMk cId="308221115" sldId="471"/>
            <ac:spMk id="5" creationId="{68250DF5-BAC9-A92D-8B27-02260E8D0BFB}"/>
          </ac:spMkLst>
        </pc:spChg>
        <pc:spChg chg="add mod">
          <ac:chgData name="Tomasz Moroń" userId="722be6c7-7b5a-4770-8a53-237b9e9b4a08" providerId="ADAL" clId="{045A0B3B-E604-4C34-B278-524A4423C0AB}" dt="2024-04-22T09:15:43.208" v="4909" actId="20577"/>
          <ac:spMkLst>
            <pc:docMk/>
            <pc:sldMk cId="308221115" sldId="471"/>
            <ac:spMk id="6" creationId="{D001DE05-AAC8-605D-AE2A-FA77FCC7F450}"/>
          </ac:spMkLst>
        </pc:spChg>
      </pc:sldChg>
      <pc:sldChg chg="add modNotesTx">
        <pc:chgData name="Tomasz Moroń" userId="722be6c7-7b5a-4770-8a53-237b9e9b4a08" providerId="ADAL" clId="{045A0B3B-E604-4C34-B278-524A4423C0AB}" dt="2024-04-22T09:17:04.622" v="4974" actId="20577"/>
        <pc:sldMkLst>
          <pc:docMk/>
          <pc:sldMk cId="1352764799" sldId="472"/>
        </pc:sldMkLst>
      </pc:sldChg>
    </pc:docChg>
  </pc:docChgLst>
  <pc:docChgLst>
    <pc:chgData name="来宾用户" userId="S::urn:spo:anon#0179ed40615041e1d9fc0db8c33bf23925a1185f5cb917379c6053befeb9e251::" providerId="AD" clId="Web-{C075BBFF-6B82-82B1-0160-4D0D698CB1C3}"/>
    <pc:docChg chg="modSld">
      <pc:chgData name="来宾用户" userId="S::urn:spo:anon#0179ed40615041e1d9fc0db8c33bf23925a1185f5cb917379c6053befeb9e251::" providerId="AD" clId="Web-{C075BBFF-6B82-82B1-0160-4D0D698CB1C3}" dt="2024-04-22T12:22:54.428" v="1" actId="1076"/>
      <pc:docMkLst>
        <pc:docMk/>
      </pc:docMkLst>
      <pc:sldChg chg="modSp">
        <pc:chgData name="来宾用户" userId="S::urn:spo:anon#0179ed40615041e1d9fc0db8c33bf23925a1185f5cb917379c6053befeb9e251::" providerId="AD" clId="Web-{C075BBFF-6B82-82B1-0160-4D0D698CB1C3}" dt="2024-04-22T12:22:54.428" v="1" actId="1076"/>
        <pc:sldMkLst>
          <pc:docMk/>
          <pc:sldMk cId="1906383889" sldId="268"/>
        </pc:sldMkLst>
        <pc:picChg chg="mod">
          <ac:chgData name="来宾用户" userId="S::urn:spo:anon#0179ed40615041e1d9fc0db8c33bf23925a1185f5cb917379c6053befeb9e251::" providerId="AD" clId="Web-{C075BBFF-6B82-82B1-0160-4D0D698CB1C3}" dt="2024-04-22T12:22:54.428" v="1" actId="1076"/>
          <ac:picMkLst>
            <pc:docMk/>
            <pc:sldMk cId="1906383889" sldId="268"/>
            <ac:picMk id="13" creationId="{00000000-0000-0000-0000-000000000000}"/>
          </ac:picMkLst>
        </pc:picChg>
      </pc:sldChg>
    </pc:docChg>
  </pc:docChgLst>
  <pc:docChgLst>
    <pc:chgData name="Tomasz Moroń" userId="722be6c7-7b5a-4770-8a53-237b9e9b4a08" providerId="ADAL" clId="{233AE11F-81DA-4BD7-B476-B362A32EB71A}"/>
    <pc:docChg chg="undo custSel addSld delSld modSld sldOrd modSection">
      <pc:chgData name="Tomasz Moroń" userId="722be6c7-7b5a-4770-8a53-237b9e9b4a08" providerId="ADAL" clId="{233AE11F-81DA-4BD7-B476-B362A32EB71A}" dt="2024-04-05T15:26:40.466" v="2414" actId="20577"/>
      <pc:docMkLst>
        <pc:docMk/>
      </pc:docMkLst>
      <pc:sldChg chg="del">
        <pc:chgData name="Tomasz Moroń" userId="722be6c7-7b5a-4770-8a53-237b9e9b4a08" providerId="ADAL" clId="{233AE11F-81DA-4BD7-B476-B362A32EB71A}" dt="2024-04-03T12:11:04.589" v="23" actId="47"/>
        <pc:sldMkLst>
          <pc:docMk/>
          <pc:sldMk cId="2990845513" sldId="263"/>
        </pc:sldMkLst>
      </pc:sldChg>
      <pc:sldChg chg="del">
        <pc:chgData name="Tomasz Moroń" userId="722be6c7-7b5a-4770-8a53-237b9e9b4a08" providerId="ADAL" clId="{233AE11F-81DA-4BD7-B476-B362A32EB71A}" dt="2024-04-03T12:11:04.589" v="23" actId="47"/>
        <pc:sldMkLst>
          <pc:docMk/>
          <pc:sldMk cId="2126952490" sldId="265"/>
        </pc:sldMkLst>
      </pc:sldChg>
      <pc:sldChg chg="del">
        <pc:chgData name="Tomasz Moroń" userId="722be6c7-7b5a-4770-8a53-237b9e9b4a08" providerId="ADAL" clId="{233AE11F-81DA-4BD7-B476-B362A32EB71A}" dt="2024-04-03T12:11:10.472" v="25" actId="47"/>
        <pc:sldMkLst>
          <pc:docMk/>
          <pc:sldMk cId="1061440592" sldId="266"/>
        </pc:sldMkLst>
      </pc:sldChg>
      <pc:sldChg chg="delSp modSp mod">
        <pc:chgData name="Tomasz Moroń" userId="722be6c7-7b5a-4770-8a53-237b9e9b4a08" providerId="ADAL" clId="{233AE11F-81DA-4BD7-B476-B362A32EB71A}" dt="2024-04-03T12:10:43.585" v="3"/>
        <pc:sldMkLst>
          <pc:docMk/>
          <pc:sldMk cId="1906383889" sldId="268"/>
        </pc:sldMkLst>
        <pc:spChg chg="mod">
          <ac:chgData name="Tomasz Moroń" userId="722be6c7-7b5a-4770-8a53-237b9e9b4a08" providerId="ADAL" clId="{233AE11F-81DA-4BD7-B476-B362A32EB71A}" dt="2024-04-03T12:10:37.446" v="0" actId="6549"/>
          <ac:spMkLst>
            <pc:docMk/>
            <pc:sldMk cId="1906383889" sldId="268"/>
            <ac:spMk id="4" creationId="{00000000-0000-0000-0000-000000000000}"/>
          </ac:spMkLst>
        </pc:spChg>
        <pc:spChg chg="del mod">
          <ac:chgData name="Tomasz Moroń" userId="722be6c7-7b5a-4770-8a53-237b9e9b4a08" providerId="ADAL" clId="{233AE11F-81DA-4BD7-B476-B362A32EB71A}" dt="2024-04-03T12:10:43.585" v="3"/>
          <ac:spMkLst>
            <pc:docMk/>
            <pc:sldMk cId="1906383889" sldId="268"/>
            <ac:spMk id="9" creationId="{00000000-0000-0000-0000-000000000000}"/>
          </ac:spMkLst>
        </pc:spChg>
      </pc:sldChg>
      <pc:sldChg chg="del">
        <pc:chgData name="Tomasz Moroń" userId="722be6c7-7b5a-4770-8a53-237b9e9b4a08" providerId="ADAL" clId="{233AE11F-81DA-4BD7-B476-B362A32EB71A}" dt="2024-04-03T12:11:04.589" v="23" actId="47"/>
        <pc:sldMkLst>
          <pc:docMk/>
          <pc:sldMk cId="2269582956" sldId="270"/>
        </pc:sldMkLst>
      </pc:sldChg>
      <pc:sldChg chg="del">
        <pc:chgData name="Tomasz Moroń" userId="722be6c7-7b5a-4770-8a53-237b9e9b4a08" providerId="ADAL" clId="{233AE11F-81DA-4BD7-B476-B362A32EB71A}" dt="2024-04-03T12:11:04.589" v="23" actId="47"/>
        <pc:sldMkLst>
          <pc:docMk/>
          <pc:sldMk cId="49941276" sldId="276"/>
        </pc:sldMkLst>
      </pc:sldChg>
      <pc:sldChg chg="del">
        <pc:chgData name="Tomasz Moroń" userId="722be6c7-7b5a-4770-8a53-237b9e9b4a08" providerId="ADAL" clId="{233AE11F-81DA-4BD7-B476-B362A32EB71A}" dt="2024-04-03T12:11:12.316" v="27" actId="47"/>
        <pc:sldMkLst>
          <pc:docMk/>
          <pc:sldMk cId="2634746864" sldId="279"/>
        </pc:sldMkLst>
      </pc:sldChg>
      <pc:sldChg chg="del">
        <pc:chgData name="Tomasz Moroń" userId="722be6c7-7b5a-4770-8a53-237b9e9b4a08" providerId="ADAL" clId="{233AE11F-81DA-4BD7-B476-B362A32EB71A}" dt="2024-04-03T12:11:04.589" v="23" actId="47"/>
        <pc:sldMkLst>
          <pc:docMk/>
          <pc:sldMk cId="321903389" sldId="281"/>
        </pc:sldMkLst>
      </pc:sldChg>
      <pc:sldChg chg="del">
        <pc:chgData name="Tomasz Moroń" userId="722be6c7-7b5a-4770-8a53-237b9e9b4a08" providerId="ADAL" clId="{233AE11F-81DA-4BD7-B476-B362A32EB71A}" dt="2024-04-03T12:11:04.589" v="23" actId="47"/>
        <pc:sldMkLst>
          <pc:docMk/>
          <pc:sldMk cId="1283608064" sldId="282"/>
        </pc:sldMkLst>
      </pc:sldChg>
      <pc:sldChg chg="del">
        <pc:chgData name="Tomasz Moroń" userId="722be6c7-7b5a-4770-8a53-237b9e9b4a08" providerId="ADAL" clId="{233AE11F-81DA-4BD7-B476-B362A32EB71A}" dt="2024-04-03T12:11:04.589" v="23" actId="47"/>
        <pc:sldMkLst>
          <pc:docMk/>
          <pc:sldMk cId="1469524718" sldId="287"/>
        </pc:sldMkLst>
      </pc:sldChg>
      <pc:sldChg chg="del">
        <pc:chgData name="Tomasz Moroń" userId="722be6c7-7b5a-4770-8a53-237b9e9b4a08" providerId="ADAL" clId="{233AE11F-81DA-4BD7-B476-B362A32EB71A}" dt="2024-04-03T12:11:04.589" v="23" actId="47"/>
        <pc:sldMkLst>
          <pc:docMk/>
          <pc:sldMk cId="3053421248" sldId="295"/>
        </pc:sldMkLst>
      </pc:sldChg>
      <pc:sldChg chg="del">
        <pc:chgData name="Tomasz Moroń" userId="722be6c7-7b5a-4770-8a53-237b9e9b4a08" providerId="ADAL" clId="{233AE11F-81DA-4BD7-B476-B362A32EB71A}" dt="2024-04-03T12:11:04.589" v="23" actId="47"/>
        <pc:sldMkLst>
          <pc:docMk/>
          <pc:sldMk cId="3083004335" sldId="296"/>
        </pc:sldMkLst>
      </pc:sldChg>
      <pc:sldChg chg="del">
        <pc:chgData name="Tomasz Moroń" userId="722be6c7-7b5a-4770-8a53-237b9e9b4a08" providerId="ADAL" clId="{233AE11F-81DA-4BD7-B476-B362A32EB71A}" dt="2024-04-03T12:11:04.589" v="23" actId="47"/>
        <pc:sldMkLst>
          <pc:docMk/>
          <pc:sldMk cId="1917338363" sldId="298"/>
        </pc:sldMkLst>
      </pc:sldChg>
      <pc:sldChg chg="del">
        <pc:chgData name="Tomasz Moroń" userId="722be6c7-7b5a-4770-8a53-237b9e9b4a08" providerId="ADAL" clId="{233AE11F-81DA-4BD7-B476-B362A32EB71A}" dt="2024-04-03T12:11:09.421" v="24" actId="47"/>
        <pc:sldMkLst>
          <pc:docMk/>
          <pc:sldMk cId="2311733662" sldId="302"/>
        </pc:sldMkLst>
      </pc:sldChg>
      <pc:sldChg chg="del">
        <pc:chgData name="Tomasz Moroń" userId="722be6c7-7b5a-4770-8a53-237b9e9b4a08" providerId="ADAL" clId="{233AE11F-81DA-4BD7-B476-B362A32EB71A}" dt="2024-04-03T12:11:04.589" v="23" actId="47"/>
        <pc:sldMkLst>
          <pc:docMk/>
          <pc:sldMk cId="2486853403" sldId="313"/>
        </pc:sldMkLst>
      </pc:sldChg>
      <pc:sldChg chg="del">
        <pc:chgData name="Tomasz Moroń" userId="722be6c7-7b5a-4770-8a53-237b9e9b4a08" providerId="ADAL" clId="{233AE11F-81DA-4BD7-B476-B362A32EB71A}" dt="2024-04-03T12:11:04.589" v="23" actId="47"/>
        <pc:sldMkLst>
          <pc:docMk/>
          <pc:sldMk cId="445498368" sldId="316"/>
        </pc:sldMkLst>
      </pc:sldChg>
      <pc:sldChg chg="del">
        <pc:chgData name="Tomasz Moroń" userId="722be6c7-7b5a-4770-8a53-237b9e9b4a08" providerId="ADAL" clId="{233AE11F-81DA-4BD7-B476-B362A32EB71A}" dt="2024-04-03T12:11:04.589" v="23" actId="47"/>
        <pc:sldMkLst>
          <pc:docMk/>
          <pc:sldMk cId="858850342" sldId="319"/>
        </pc:sldMkLst>
      </pc:sldChg>
      <pc:sldChg chg="del">
        <pc:chgData name="Tomasz Moroń" userId="722be6c7-7b5a-4770-8a53-237b9e9b4a08" providerId="ADAL" clId="{233AE11F-81DA-4BD7-B476-B362A32EB71A}" dt="2024-04-03T12:11:04.589" v="23" actId="47"/>
        <pc:sldMkLst>
          <pc:docMk/>
          <pc:sldMk cId="2991750774" sldId="320"/>
        </pc:sldMkLst>
      </pc:sldChg>
      <pc:sldChg chg="addSp delSp modSp mod">
        <pc:chgData name="Tomasz Moroń" userId="722be6c7-7b5a-4770-8a53-237b9e9b4a08" providerId="ADAL" clId="{233AE11F-81DA-4BD7-B476-B362A32EB71A}" dt="2024-04-03T15:39:20.976" v="722"/>
        <pc:sldMkLst>
          <pc:docMk/>
          <pc:sldMk cId="3482335799" sldId="321"/>
        </pc:sldMkLst>
        <pc:spChg chg="add mod">
          <ac:chgData name="Tomasz Moroń" userId="722be6c7-7b5a-4770-8a53-237b9e9b4a08" providerId="ADAL" clId="{233AE11F-81DA-4BD7-B476-B362A32EB71A}" dt="2024-04-03T12:17:06.180" v="89" actId="255"/>
          <ac:spMkLst>
            <pc:docMk/>
            <pc:sldMk cId="3482335799" sldId="321"/>
            <ac:spMk id="2" creationId="{80F52F2D-E26B-E744-3C42-670DAE4D1928}"/>
          </ac:spMkLst>
        </pc:spChg>
        <pc:spChg chg="add mod">
          <ac:chgData name="Tomasz Moroń" userId="722be6c7-7b5a-4770-8a53-237b9e9b4a08" providerId="ADAL" clId="{233AE11F-81DA-4BD7-B476-B362A32EB71A}" dt="2024-04-03T12:17:10.221" v="90" actId="1076"/>
          <ac:spMkLst>
            <pc:docMk/>
            <pc:sldMk cId="3482335799" sldId="321"/>
            <ac:spMk id="4" creationId="{E5162D0E-E5D4-9267-4A2F-CD78DB632370}"/>
          </ac:spMkLst>
        </pc:spChg>
        <pc:spChg chg="add mod">
          <ac:chgData name="Tomasz Moroń" userId="722be6c7-7b5a-4770-8a53-237b9e9b4a08" providerId="ADAL" clId="{233AE11F-81DA-4BD7-B476-B362A32EB71A}" dt="2024-04-03T12:17:41.262" v="116" actId="20577"/>
          <ac:spMkLst>
            <pc:docMk/>
            <pc:sldMk cId="3482335799" sldId="321"/>
            <ac:spMk id="5" creationId="{987AE619-7080-C199-FB79-FFC456683713}"/>
          </ac:spMkLst>
        </pc:spChg>
        <pc:spChg chg="add mod">
          <ac:chgData name="Tomasz Moroń" userId="722be6c7-7b5a-4770-8a53-237b9e9b4a08" providerId="ADAL" clId="{233AE11F-81DA-4BD7-B476-B362A32EB71A}" dt="2024-04-03T12:18:01.469" v="130" actId="6549"/>
          <ac:spMkLst>
            <pc:docMk/>
            <pc:sldMk cId="3482335799" sldId="321"/>
            <ac:spMk id="6" creationId="{363AED5F-5E47-53E4-B36A-E712128CF848}"/>
          </ac:spMkLst>
        </pc:spChg>
        <pc:spChg chg="mod">
          <ac:chgData name="Tomasz Moroń" userId="722be6c7-7b5a-4770-8a53-237b9e9b4a08" providerId="ADAL" clId="{233AE11F-81DA-4BD7-B476-B362A32EB71A}" dt="2024-04-03T15:39:20.976" v="722"/>
          <ac:spMkLst>
            <pc:docMk/>
            <pc:sldMk cId="3482335799" sldId="321"/>
            <ac:spMk id="14" creationId="{00000000-0000-0000-0000-000000000000}"/>
          </ac:spMkLst>
        </pc:spChg>
        <pc:spChg chg="del">
          <ac:chgData name="Tomasz Moroń" userId="722be6c7-7b5a-4770-8a53-237b9e9b4a08" providerId="ADAL" clId="{233AE11F-81DA-4BD7-B476-B362A32EB71A}" dt="2024-04-03T12:18:21.231" v="135" actId="478"/>
          <ac:spMkLst>
            <pc:docMk/>
            <pc:sldMk cId="3482335799" sldId="321"/>
            <ac:spMk id="15" creationId="{00000000-0000-0000-0000-000000000000}"/>
          </ac:spMkLst>
        </pc:spChg>
        <pc:spChg chg="del">
          <ac:chgData name="Tomasz Moroń" userId="722be6c7-7b5a-4770-8a53-237b9e9b4a08" providerId="ADAL" clId="{233AE11F-81DA-4BD7-B476-B362A32EB71A}" dt="2024-04-03T12:11:55.410" v="31" actId="478"/>
          <ac:spMkLst>
            <pc:docMk/>
            <pc:sldMk cId="3482335799" sldId="321"/>
            <ac:spMk id="27" creationId="{00000000-0000-0000-0000-000000000000}"/>
          </ac:spMkLst>
        </pc:spChg>
        <pc:spChg chg="del">
          <ac:chgData name="Tomasz Moroń" userId="722be6c7-7b5a-4770-8a53-237b9e9b4a08" providerId="ADAL" clId="{233AE11F-81DA-4BD7-B476-B362A32EB71A}" dt="2024-04-03T12:11:55.410" v="31" actId="478"/>
          <ac:spMkLst>
            <pc:docMk/>
            <pc:sldMk cId="3482335799" sldId="321"/>
            <ac:spMk id="33" creationId="{00000000-0000-0000-0000-000000000000}"/>
          </ac:spMkLst>
        </pc:spChg>
        <pc:spChg chg="del">
          <ac:chgData name="Tomasz Moroń" userId="722be6c7-7b5a-4770-8a53-237b9e9b4a08" providerId="ADAL" clId="{233AE11F-81DA-4BD7-B476-B362A32EB71A}" dt="2024-04-03T12:11:55.410" v="31" actId="478"/>
          <ac:spMkLst>
            <pc:docMk/>
            <pc:sldMk cId="3482335799" sldId="321"/>
            <ac:spMk id="35" creationId="{00000000-0000-0000-0000-000000000000}"/>
          </ac:spMkLst>
        </pc:spChg>
        <pc:spChg chg="del">
          <ac:chgData name="Tomasz Moroń" userId="722be6c7-7b5a-4770-8a53-237b9e9b4a08" providerId="ADAL" clId="{233AE11F-81DA-4BD7-B476-B362A32EB71A}" dt="2024-04-03T12:11:55.410" v="31" actId="478"/>
          <ac:spMkLst>
            <pc:docMk/>
            <pc:sldMk cId="3482335799" sldId="321"/>
            <ac:spMk id="38" creationId="{00000000-0000-0000-0000-000000000000}"/>
          </ac:spMkLst>
        </pc:spChg>
        <pc:spChg chg="del">
          <ac:chgData name="Tomasz Moroń" userId="722be6c7-7b5a-4770-8a53-237b9e9b4a08" providerId="ADAL" clId="{233AE11F-81DA-4BD7-B476-B362A32EB71A}" dt="2024-04-03T12:11:55.410" v="31" actId="478"/>
          <ac:spMkLst>
            <pc:docMk/>
            <pc:sldMk cId="3482335799" sldId="321"/>
            <ac:spMk id="41" creationId="{00000000-0000-0000-0000-000000000000}"/>
          </ac:spMkLst>
        </pc:spChg>
        <pc:spChg chg="del">
          <ac:chgData name="Tomasz Moroń" userId="722be6c7-7b5a-4770-8a53-237b9e9b4a08" providerId="ADAL" clId="{233AE11F-81DA-4BD7-B476-B362A32EB71A}" dt="2024-04-03T12:11:55.410" v="31" actId="478"/>
          <ac:spMkLst>
            <pc:docMk/>
            <pc:sldMk cId="3482335799" sldId="321"/>
            <ac:spMk id="44" creationId="{00000000-0000-0000-0000-000000000000}"/>
          </ac:spMkLst>
        </pc:spChg>
        <pc:grpChg chg="del">
          <ac:chgData name="Tomasz Moroń" userId="722be6c7-7b5a-4770-8a53-237b9e9b4a08" providerId="ADAL" clId="{233AE11F-81DA-4BD7-B476-B362A32EB71A}" dt="2024-04-03T12:11:55.410" v="31" actId="478"/>
          <ac:grpSpMkLst>
            <pc:docMk/>
            <pc:sldMk cId="3482335799" sldId="321"/>
            <ac:grpSpMk id="2" creationId="{00000000-0000-0000-0000-000000000000}"/>
          </ac:grpSpMkLst>
        </pc:grpChg>
        <pc:grpChg chg="del">
          <ac:chgData name="Tomasz Moroń" userId="722be6c7-7b5a-4770-8a53-237b9e9b4a08" providerId="ADAL" clId="{233AE11F-81DA-4BD7-B476-B362A32EB71A}" dt="2024-04-03T12:11:55.410" v="31" actId="478"/>
          <ac:grpSpMkLst>
            <pc:docMk/>
            <pc:sldMk cId="3482335799" sldId="321"/>
            <ac:grpSpMk id="3" creationId="{00000000-0000-0000-0000-000000000000}"/>
          </ac:grpSpMkLst>
        </pc:grpChg>
        <pc:grpChg chg="del">
          <ac:chgData name="Tomasz Moroń" userId="722be6c7-7b5a-4770-8a53-237b9e9b4a08" providerId="ADAL" clId="{233AE11F-81DA-4BD7-B476-B362A32EB71A}" dt="2024-04-03T12:11:55.410" v="31" actId="478"/>
          <ac:grpSpMkLst>
            <pc:docMk/>
            <pc:sldMk cId="3482335799" sldId="321"/>
            <ac:grpSpMk id="4" creationId="{00000000-0000-0000-0000-000000000000}"/>
          </ac:grpSpMkLst>
        </pc:grpChg>
        <pc:grpChg chg="del">
          <ac:chgData name="Tomasz Moroń" userId="722be6c7-7b5a-4770-8a53-237b9e9b4a08" providerId="ADAL" clId="{233AE11F-81DA-4BD7-B476-B362A32EB71A}" dt="2024-04-03T12:11:55.410" v="31" actId="478"/>
          <ac:grpSpMkLst>
            <pc:docMk/>
            <pc:sldMk cId="3482335799" sldId="321"/>
            <ac:grpSpMk id="5" creationId="{00000000-0000-0000-0000-000000000000}"/>
          </ac:grpSpMkLst>
        </pc:grpChg>
        <pc:grpChg chg="del">
          <ac:chgData name="Tomasz Moroń" userId="722be6c7-7b5a-4770-8a53-237b9e9b4a08" providerId="ADAL" clId="{233AE11F-81DA-4BD7-B476-B362A32EB71A}" dt="2024-04-03T12:11:55.410" v="31" actId="478"/>
          <ac:grpSpMkLst>
            <pc:docMk/>
            <pc:sldMk cId="3482335799" sldId="321"/>
            <ac:grpSpMk id="6" creationId="{00000000-0000-0000-0000-000000000000}"/>
          </ac:grpSpMkLst>
        </pc:grpChg>
        <pc:grpChg chg="del">
          <ac:chgData name="Tomasz Moroń" userId="722be6c7-7b5a-4770-8a53-237b9e9b4a08" providerId="ADAL" clId="{233AE11F-81DA-4BD7-B476-B362A32EB71A}" dt="2024-04-03T12:11:55.410" v="31" actId="478"/>
          <ac:grpSpMkLst>
            <pc:docMk/>
            <pc:sldMk cId="3482335799" sldId="321"/>
            <ac:grpSpMk id="7" creationId="{00000000-0000-0000-0000-000000000000}"/>
          </ac:grpSpMkLst>
        </pc:grpChg>
        <pc:cxnChg chg="del">
          <ac:chgData name="Tomasz Moroń" userId="722be6c7-7b5a-4770-8a53-237b9e9b4a08" providerId="ADAL" clId="{233AE11F-81DA-4BD7-B476-B362A32EB71A}" dt="2024-04-03T12:11:55.410" v="31" actId="478"/>
          <ac:cxnSpMkLst>
            <pc:docMk/>
            <pc:sldMk cId="3482335799" sldId="321"/>
            <ac:cxnSpMk id="46" creationId="{00000000-0000-0000-0000-000000000000}"/>
          </ac:cxnSpMkLst>
        </pc:cxnChg>
      </pc:sldChg>
      <pc:sldChg chg="del">
        <pc:chgData name="Tomasz Moroń" userId="722be6c7-7b5a-4770-8a53-237b9e9b4a08" providerId="ADAL" clId="{233AE11F-81DA-4BD7-B476-B362A32EB71A}" dt="2024-04-03T12:11:11.427" v="26" actId="47"/>
        <pc:sldMkLst>
          <pc:docMk/>
          <pc:sldMk cId="2508075190" sldId="323"/>
        </pc:sldMkLst>
      </pc:sldChg>
      <pc:sldChg chg="del">
        <pc:chgData name="Tomasz Moroń" userId="722be6c7-7b5a-4770-8a53-237b9e9b4a08" providerId="ADAL" clId="{233AE11F-81DA-4BD7-B476-B362A32EB71A}" dt="2024-04-03T12:11:04.589" v="23" actId="47"/>
        <pc:sldMkLst>
          <pc:docMk/>
          <pc:sldMk cId="3740619682" sldId="325"/>
        </pc:sldMkLst>
      </pc:sldChg>
      <pc:sldChg chg="del">
        <pc:chgData name="Tomasz Moroń" userId="722be6c7-7b5a-4770-8a53-237b9e9b4a08" providerId="ADAL" clId="{233AE11F-81DA-4BD7-B476-B362A32EB71A}" dt="2024-04-03T12:11:04.589" v="23" actId="47"/>
        <pc:sldMkLst>
          <pc:docMk/>
          <pc:sldMk cId="1175918783" sldId="326"/>
        </pc:sldMkLst>
      </pc:sldChg>
      <pc:sldChg chg="del">
        <pc:chgData name="Tomasz Moroń" userId="722be6c7-7b5a-4770-8a53-237b9e9b4a08" providerId="ADAL" clId="{233AE11F-81DA-4BD7-B476-B362A32EB71A}" dt="2024-04-03T12:11:04.589" v="23" actId="47"/>
        <pc:sldMkLst>
          <pc:docMk/>
          <pc:sldMk cId="3251541230" sldId="327"/>
        </pc:sldMkLst>
      </pc:sldChg>
      <pc:sldChg chg="del">
        <pc:chgData name="Tomasz Moroń" userId="722be6c7-7b5a-4770-8a53-237b9e9b4a08" providerId="ADAL" clId="{233AE11F-81DA-4BD7-B476-B362A32EB71A}" dt="2024-04-03T12:11:04.589" v="23" actId="47"/>
        <pc:sldMkLst>
          <pc:docMk/>
          <pc:sldMk cId="3554142237" sldId="344"/>
        </pc:sldMkLst>
      </pc:sldChg>
      <pc:sldChg chg="del">
        <pc:chgData name="Tomasz Moroń" userId="722be6c7-7b5a-4770-8a53-237b9e9b4a08" providerId="ADAL" clId="{233AE11F-81DA-4BD7-B476-B362A32EB71A}" dt="2024-04-03T12:11:04.589" v="23" actId="47"/>
        <pc:sldMkLst>
          <pc:docMk/>
          <pc:sldMk cId="3302086266" sldId="351"/>
        </pc:sldMkLst>
      </pc:sldChg>
      <pc:sldChg chg="del">
        <pc:chgData name="Tomasz Moroń" userId="722be6c7-7b5a-4770-8a53-237b9e9b4a08" providerId="ADAL" clId="{233AE11F-81DA-4BD7-B476-B362A32EB71A}" dt="2024-04-03T12:11:04.589" v="23" actId="47"/>
        <pc:sldMkLst>
          <pc:docMk/>
          <pc:sldMk cId="2963765186" sldId="361"/>
        </pc:sldMkLst>
      </pc:sldChg>
      <pc:sldChg chg="del">
        <pc:chgData name="Tomasz Moroń" userId="722be6c7-7b5a-4770-8a53-237b9e9b4a08" providerId="ADAL" clId="{233AE11F-81DA-4BD7-B476-B362A32EB71A}" dt="2024-04-03T12:11:04.589" v="23" actId="47"/>
        <pc:sldMkLst>
          <pc:docMk/>
          <pc:sldMk cId="3441843964" sldId="364"/>
        </pc:sldMkLst>
      </pc:sldChg>
      <pc:sldChg chg="del">
        <pc:chgData name="Tomasz Moroń" userId="722be6c7-7b5a-4770-8a53-237b9e9b4a08" providerId="ADAL" clId="{233AE11F-81DA-4BD7-B476-B362A32EB71A}" dt="2024-04-03T12:11:04.589" v="23" actId="47"/>
        <pc:sldMkLst>
          <pc:docMk/>
          <pc:sldMk cId="3726042340" sldId="365"/>
        </pc:sldMkLst>
      </pc:sldChg>
      <pc:sldChg chg="del ord">
        <pc:chgData name="Tomasz Moroń" userId="722be6c7-7b5a-4770-8a53-237b9e9b4a08" providerId="ADAL" clId="{233AE11F-81DA-4BD7-B476-B362A32EB71A}" dt="2024-04-05T15:21:26.922" v="2313" actId="47"/>
        <pc:sldMkLst>
          <pc:docMk/>
          <pc:sldMk cId="1437278365" sldId="389"/>
        </pc:sldMkLst>
      </pc:sldChg>
      <pc:sldChg chg="addSp delSp modSp mod">
        <pc:chgData name="Tomasz Moroń" userId="722be6c7-7b5a-4770-8a53-237b9e9b4a08" providerId="ADAL" clId="{233AE11F-81DA-4BD7-B476-B362A32EB71A}" dt="2024-04-03T12:13:36.273" v="57"/>
        <pc:sldMkLst>
          <pc:docMk/>
          <pc:sldMk cId="1743980670" sldId="390"/>
        </pc:sldMkLst>
        <pc:spChg chg="mod">
          <ac:chgData name="Tomasz Moroń" userId="722be6c7-7b5a-4770-8a53-237b9e9b4a08" providerId="ADAL" clId="{233AE11F-81DA-4BD7-B476-B362A32EB71A}" dt="2024-04-03T12:13:36.273" v="57"/>
          <ac:spMkLst>
            <pc:docMk/>
            <pc:sldMk cId="1743980670" sldId="390"/>
            <ac:spMk id="4" creationId="{9A1194AB-4B7C-4100-BEC6-7C8BB7DA2519}"/>
          </ac:spMkLst>
        </pc:spChg>
        <pc:spChg chg="add del mod">
          <ac:chgData name="Tomasz Moroń" userId="722be6c7-7b5a-4770-8a53-237b9e9b4a08" providerId="ADAL" clId="{233AE11F-81DA-4BD7-B476-B362A32EB71A}" dt="2024-04-03T12:13:36.240" v="56" actId="6549"/>
          <ac:spMkLst>
            <pc:docMk/>
            <pc:sldMk cId="1743980670" sldId="390"/>
            <ac:spMk id="5" creationId="{972F99B4-387C-492C-981A-B631058B5B82}"/>
          </ac:spMkLst>
        </pc:spChg>
      </pc:sldChg>
      <pc:sldChg chg="delSp modSp add mod setBg">
        <pc:chgData name="Tomasz Moroń" userId="722be6c7-7b5a-4770-8a53-237b9e9b4a08" providerId="ADAL" clId="{233AE11F-81DA-4BD7-B476-B362A32EB71A}" dt="2024-04-03T12:23:07.378" v="250" actId="1076"/>
        <pc:sldMkLst>
          <pc:docMk/>
          <pc:sldMk cId="556169995" sldId="391"/>
        </pc:sldMkLst>
        <pc:spChg chg="mod">
          <ac:chgData name="Tomasz Moroń" userId="722be6c7-7b5a-4770-8a53-237b9e9b4a08" providerId="ADAL" clId="{233AE11F-81DA-4BD7-B476-B362A32EB71A}" dt="2024-04-03T12:19:55.241" v="159" actId="6549"/>
          <ac:spMkLst>
            <pc:docMk/>
            <pc:sldMk cId="556169995" sldId="391"/>
            <ac:spMk id="2" creationId="{80F52F2D-E26B-E744-3C42-670DAE4D1928}"/>
          </ac:spMkLst>
        </pc:spChg>
        <pc:spChg chg="del">
          <ac:chgData name="Tomasz Moroń" userId="722be6c7-7b5a-4770-8a53-237b9e9b4a08" providerId="ADAL" clId="{233AE11F-81DA-4BD7-B476-B362A32EB71A}" dt="2024-04-03T12:19:59.448" v="160" actId="478"/>
          <ac:spMkLst>
            <pc:docMk/>
            <pc:sldMk cId="556169995" sldId="391"/>
            <ac:spMk id="4" creationId="{E5162D0E-E5D4-9267-4A2F-CD78DB632370}"/>
          </ac:spMkLst>
        </pc:spChg>
        <pc:spChg chg="mod">
          <ac:chgData name="Tomasz Moroń" userId="722be6c7-7b5a-4770-8a53-237b9e9b4a08" providerId="ADAL" clId="{233AE11F-81DA-4BD7-B476-B362A32EB71A}" dt="2024-04-03T12:23:05.275" v="249" actId="1076"/>
          <ac:spMkLst>
            <pc:docMk/>
            <pc:sldMk cId="556169995" sldId="391"/>
            <ac:spMk id="5" creationId="{987AE619-7080-C199-FB79-FFC456683713}"/>
          </ac:spMkLst>
        </pc:spChg>
        <pc:spChg chg="mod">
          <ac:chgData name="Tomasz Moroń" userId="722be6c7-7b5a-4770-8a53-237b9e9b4a08" providerId="ADAL" clId="{233AE11F-81DA-4BD7-B476-B362A32EB71A}" dt="2024-04-03T12:23:07.378" v="250" actId="1076"/>
          <ac:spMkLst>
            <pc:docMk/>
            <pc:sldMk cId="556169995" sldId="391"/>
            <ac:spMk id="6" creationId="{363AED5F-5E47-53E4-B36A-E712128CF848}"/>
          </ac:spMkLst>
        </pc:spChg>
        <pc:spChg chg="mod">
          <ac:chgData name="Tomasz Moroń" userId="722be6c7-7b5a-4770-8a53-237b9e9b4a08" providerId="ADAL" clId="{233AE11F-81DA-4BD7-B476-B362A32EB71A}" dt="2024-04-03T12:22:58.495" v="248" actId="20577"/>
          <ac:spMkLst>
            <pc:docMk/>
            <pc:sldMk cId="556169995" sldId="391"/>
            <ac:spMk id="14" creationId="{00000000-0000-0000-0000-000000000000}"/>
          </ac:spMkLst>
        </pc:spChg>
        <pc:spChg chg="del">
          <ac:chgData name="Tomasz Moroń" userId="722be6c7-7b5a-4770-8a53-237b9e9b4a08" providerId="ADAL" clId="{233AE11F-81DA-4BD7-B476-B362A32EB71A}" dt="2024-04-03T12:18:18.399" v="134" actId="478"/>
          <ac:spMkLst>
            <pc:docMk/>
            <pc:sldMk cId="556169995" sldId="391"/>
            <ac:spMk id="15" creationId="{00000000-0000-0000-0000-000000000000}"/>
          </ac:spMkLst>
        </pc:spChg>
      </pc:sldChg>
      <pc:sldChg chg="addSp delSp modSp add mod">
        <pc:chgData name="Tomasz Moroń" userId="722be6c7-7b5a-4770-8a53-237b9e9b4a08" providerId="ADAL" clId="{233AE11F-81DA-4BD7-B476-B362A32EB71A}" dt="2024-04-03T12:25:49.271" v="314" actId="478"/>
        <pc:sldMkLst>
          <pc:docMk/>
          <pc:sldMk cId="3722100895" sldId="392"/>
        </pc:sldMkLst>
        <pc:spChg chg="mod">
          <ac:chgData name="Tomasz Moroń" userId="722be6c7-7b5a-4770-8a53-237b9e9b4a08" providerId="ADAL" clId="{233AE11F-81DA-4BD7-B476-B362A32EB71A}" dt="2024-04-03T12:23:49.126" v="257" actId="1076"/>
          <ac:spMkLst>
            <pc:docMk/>
            <pc:sldMk cId="3722100895" sldId="392"/>
            <ac:spMk id="2" creationId="{80F52F2D-E26B-E744-3C42-670DAE4D1928}"/>
          </ac:spMkLst>
        </pc:spChg>
        <pc:spChg chg="add mod">
          <ac:chgData name="Tomasz Moroń" userId="722be6c7-7b5a-4770-8a53-237b9e9b4a08" providerId="ADAL" clId="{233AE11F-81DA-4BD7-B476-B362A32EB71A}" dt="2024-04-03T12:24:37.397" v="271"/>
          <ac:spMkLst>
            <pc:docMk/>
            <pc:sldMk cId="3722100895" sldId="392"/>
            <ac:spMk id="3" creationId="{A33316AA-26FC-27F7-C919-E7C9D4D18A21}"/>
          </ac:spMkLst>
        </pc:spChg>
        <pc:spChg chg="add mod">
          <ac:chgData name="Tomasz Moroń" userId="722be6c7-7b5a-4770-8a53-237b9e9b4a08" providerId="ADAL" clId="{233AE11F-81DA-4BD7-B476-B362A32EB71A}" dt="2024-04-03T12:25:09.278" v="276" actId="20577"/>
          <ac:spMkLst>
            <pc:docMk/>
            <pc:sldMk cId="3722100895" sldId="392"/>
            <ac:spMk id="4" creationId="{46D3DB50-1845-22D8-1827-3AFA38105F7D}"/>
          </ac:spMkLst>
        </pc:spChg>
        <pc:spChg chg="del mod">
          <ac:chgData name="Tomasz Moroń" userId="722be6c7-7b5a-4770-8a53-237b9e9b4a08" providerId="ADAL" clId="{233AE11F-81DA-4BD7-B476-B362A32EB71A}" dt="2024-04-03T12:23:54.822" v="261" actId="478"/>
          <ac:spMkLst>
            <pc:docMk/>
            <pc:sldMk cId="3722100895" sldId="392"/>
            <ac:spMk id="5" creationId="{987AE619-7080-C199-FB79-FFC456683713}"/>
          </ac:spMkLst>
        </pc:spChg>
        <pc:spChg chg="del">
          <ac:chgData name="Tomasz Moroń" userId="722be6c7-7b5a-4770-8a53-237b9e9b4a08" providerId="ADAL" clId="{233AE11F-81DA-4BD7-B476-B362A32EB71A}" dt="2024-04-03T12:23:53.199" v="259" actId="478"/>
          <ac:spMkLst>
            <pc:docMk/>
            <pc:sldMk cId="3722100895" sldId="392"/>
            <ac:spMk id="6" creationId="{363AED5F-5E47-53E4-B36A-E712128CF848}"/>
          </ac:spMkLst>
        </pc:spChg>
        <pc:spChg chg="add del mod">
          <ac:chgData name="Tomasz Moroń" userId="722be6c7-7b5a-4770-8a53-237b9e9b4a08" providerId="ADAL" clId="{233AE11F-81DA-4BD7-B476-B362A32EB71A}" dt="2024-04-03T12:25:49.271" v="314" actId="478"/>
          <ac:spMkLst>
            <pc:docMk/>
            <pc:sldMk cId="3722100895" sldId="392"/>
            <ac:spMk id="7" creationId="{0DBF8D89-1CD0-24B1-EB76-78A5350AB2BA}"/>
          </ac:spMkLst>
        </pc:spChg>
        <pc:spChg chg="del mod">
          <ac:chgData name="Tomasz Moroń" userId="722be6c7-7b5a-4770-8a53-237b9e9b4a08" providerId="ADAL" clId="{233AE11F-81DA-4BD7-B476-B362A32EB71A}" dt="2024-04-03T12:23:42.240" v="254"/>
          <ac:spMkLst>
            <pc:docMk/>
            <pc:sldMk cId="3722100895" sldId="392"/>
            <ac:spMk id="14" creationId="{00000000-0000-0000-0000-000000000000}"/>
          </ac:spMkLst>
        </pc:spChg>
      </pc:sldChg>
      <pc:sldChg chg="addSp delSp modSp add mod">
        <pc:chgData name="Tomasz Moroń" userId="722be6c7-7b5a-4770-8a53-237b9e9b4a08" providerId="ADAL" clId="{233AE11F-81DA-4BD7-B476-B362A32EB71A}" dt="2024-04-03T12:56:41.483" v="425" actId="1076"/>
        <pc:sldMkLst>
          <pc:docMk/>
          <pc:sldMk cId="3843717842" sldId="393"/>
        </pc:sldMkLst>
        <pc:spChg chg="mod">
          <ac:chgData name="Tomasz Moroń" userId="722be6c7-7b5a-4770-8a53-237b9e9b4a08" providerId="ADAL" clId="{233AE11F-81DA-4BD7-B476-B362A32EB71A}" dt="2024-04-03T12:56:01.829" v="409" actId="113"/>
          <ac:spMkLst>
            <pc:docMk/>
            <pc:sldMk cId="3843717842" sldId="393"/>
            <ac:spMk id="2" creationId="{80F52F2D-E26B-E744-3C42-670DAE4D1928}"/>
          </ac:spMkLst>
        </pc:spChg>
        <pc:spChg chg="mod">
          <ac:chgData name="Tomasz Moroń" userId="722be6c7-7b5a-4770-8a53-237b9e9b4a08" providerId="ADAL" clId="{233AE11F-81DA-4BD7-B476-B362A32EB71A}" dt="2024-04-03T12:56:11.596" v="412" actId="20577"/>
          <ac:spMkLst>
            <pc:docMk/>
            <pc:sldMk cId="3843717842" sldId="393"/>
            <ac:spMk id="3" creationId="{A33316AA-26FC-27F7-C919-E7C9D4D18A21}"/>
          </ac:spMkLst>
        </pc:spChg>
        <pc:spChg chg="mod">
          <ac:chgData name="Tomasz Moroń" userId="722be6c7-7b5a-4770-8a53-237b9e9b4a08" providerId="ADAL" clId="{233AE11F-81DA-4BD7-B476-B362A32EB71A}" dt="2024-04-03T12:56:34.179" v="423" actId="1076"/>
          <ac:spMkLst>
            <pc:docMk/>
            <pc:sldMk cId="3843717842" sldId="393"/>
            <ac:spMk id="4" creationId="{46D3DB50-1845-22D8-1827-3AFA38105F7D}"/>
          </ac:spMkLst>
        </pc:spChg>
        <pc:spChg chg="add mod">
          <ac:chgData name="Tomasz Moroń" userId="722be6c7-7b5a-4770-8a53-237b9e9b4a08" providerId="ADAL" clId="{233AE11F-81DA-4BD7-B476-B362A32EB71A}" dt="2024-04-03T12:56:41.483" v="425" actId="1076"/>
          <ac:spMkLst>
            <pc:docMk/>
            <pc:sldMk cId="3843717842" sldId="393"/>
            <ac:spMk id="5" creationId="{E4C9D9BE-F090-179F-2830-4981042DA2D0}"/>
          </ac:spMkLst>
        </pc:spChg>
        <pc:spChg chg="mod">
          <ac:chgData name="Tomasz Moroń" userId="722be6c7-7b5a-4770-8a53-237b9e9b4a08" providerId="ADAL" clId="{233AE11F-81DA-4BD7-B476-B362A32EB71A}" dt="2024-04-03T12:56:39.158" v="424" actId="1076"/>
          <ac:spMkLst>
            <pc:docMk/>
            <pc:sldMk cId="3843717842" sldId="393"/>
            <ac:spMk id="7" creationId="{0DBF8D89-1CD0-24B1-EB76-78A5350AB2BA}"/>
          </ac:spMkLst>
        </pc:spChg>
        <pc:spChg chg="add del">
          <ac:chgData name="Tomasz Moroń" userId="722be6c7-7b5a-4770-8a53-237b9e9b4a08" providerId="ADAL" clId="{233AE11F-81DA-4BD7-B476-B362A32EB71A}" dt="2024-04-03T12:27:00.385" v="321" actId="22"/>
          <ac:spMkLst>
            <pc:docMk/>
            <pc:sldMk cId="3843717842" sldId="393"/>
            <ac:spMk id="8" creationId="{890A9DC9-D8BD-F767-7A76-41F39105669E}"/>
          </ac:spMkLst>
        </pc:spChg>
      </pc:sldChg>
      <pc:sldChg chg="modSp add mod">
        <pc:chgData name="Tomasz Moroń" userId="722be6c7-7b5a-4770-8a53-237b9e9b4a08" providerId="ADAL" clId="{233AE11F-81DA-4BD7-B476-B362A32EB71A}" dt="2024-04-05T11:21:09.200" v="1239" actId="1076"/>
        <pc:sldMkLst>
          <pc:docMk/>
          <pc:sldMk cId="2485944917" sldId="394"/>
        </pc:sldMkLst>
        <pc:spChg chg="mod">
          <ac:chgData name="Tomasz Moroń" userId="722be6c7-7b5a-4770-8a53-237b9e9b4a08" providerId="ADAL" clId="{233AE11F-81DA-4BD7-B476-B362A32EB71A}" dt="2024-04-05T11:20:51.077" v="1234" actId="14100"/>
          <ac:spMkLst>
            <pc:docMk/>
            <pc:sldMk cId="2485944917" sldId="394"/>
            <ac:spMk id="2" creationId="{80F52F2D-E26B-E744-3C42-670DAE4D1928}"/>
          </ac:spMkLst>
        </pc:spChg>
        <pc:spChg chg="mod">
          <ac:chgData name="Tomasz Moroń" userId="722be6c7-7b5a-4770-8a53-237b9e9b4a08" providerId="ADAL" clId="{233AE11F-81DA-4BD7-B476-B362A32EB71A}" dt="2024-04-05T11:21:01.645" v="1236" actId="1076"/>
          <ac:spMkLst>
            <pc:docMk/>
            <pc:sldMk cId="2485944917" sldId="394"/>
            <ac:spMk id="3" creationId="{A33316AA-26FC-27F7-C919-E7C9D4D18A21}"/>
          </ac:spMkLst>
        </pc:spChg>
        <pc:spChg chg="mod">
          <ac:chgData name="Tomasz Moroń" userId="722be6c7-7b5a-4770-8a53-237b9e9b4a08" providerId="ADAL" clId="{233AE11F-81DA-4BD7-B476-B362A32EB71A}" dt="2024-04-05T11:21:03.458" v="1237" actId="1076"/>
          <ac:spMkLst>
            <pc:docMk/>
            <pc:sldMk cId="2485944917" sldId="394"/>
            <ac:spMk id="4" creationId="{46D3DB50-1845-22D8-1827-3AFA38105F7D}"/>
          </ac:spMkLst>
        </pc:spChg>
        <pc:spChg chg="mod">
          <ac:chgData name="Tomasz Moroń" userId="722be6c7-7b5a-4770-8a53-237b9e9b4a08" providerId="ADAL" clId="{233AE11F-81DA-4BD7-B476-B362A32EB71A}" dt="2024-04-05T11:21:09.200" v="1239" actId="1076"/>
          <ac:spMkLst>
            <pc:docMk/>
            <pc:sldMk cId="2485944917" sldId="394"/>
            <ac:spMk id="5" creationId="{E4C9D9BE-F090-179F-2830-4981042DA2D0}"/>
          </ac:spMkLst>
        </pc:spChg>
        <pc:spChg chg="mod">
          <ac:chgData name="Tomasz Moroń" userId="722be6c7-7b5a-4770-8a53-237b9e9b4a08" providerId="ADAL" clId="{233AE11F-81DA-4BD7-B476-B362A32EB71A}" dt="2024-04-05T11:21:06.401" v="1238" actId="1076"/>
          <ac:spMkLst>
            <pc:docMk/>
            <pc:sldMk cId="2485944917" sldId="394"/>
            <ac:spMk id="7" creationId="{0DBF8D89-1CD0-24B1-EB76-78A5350AB2BA}"/>
          </ac:spMkLst>
        </pc:spChg>
      </pc:sldChg>
      <pc:sldChg chg="addSp delSp modSp add mod">
        <pc:chgData name="Tomasz Moroń" userId="722be6c7-7b5a-4770-8a53-237b9e9b4a08" providerId="ADAL" clId="{233AE11F-81DA-4BD7-B476-B362A32EB71A}" dt="2024-04-05T14:35:53.725" v="1729" actId="20577"/>
        <pc:sldMkLst>
          <pc:docMk/>
          <pc:sldMk cId="593338675" sldId="395"/>
        </pc:sldMkLst>
        <pc:spChg chg="mod">
          <ac:chgData name="Tomasz Moroń" userId="722be6c7-7b5a-4770-8a53-237b9e9b4a08" providerId="ADAL" clId="{233AE11F-81DA-4BD7-B476-B362A32EB71A}" dt="2024-04-05T08:22:01.987" v="793" actId="20577"/>
          <ac:spMkLst>
            <pc:docMk/>
            <pc:sldMk cId="593338675" sldId="395"/>
            <ac:spMk id="2" creationId="{80F52F2D-E26B-E744-3C42-670DAE4D1928}"/>
          </ac:spMkLst>
        </pc:spChg>
        <pc:spChg chg="mod">
          <ac:chgData name="Tomasz Moroń" userId="722be6c7-7b5a-4770-8a53-237b9e9b4a08" providerId="ADAL" clId="{233AE11F-81DA-4BD7-B476-B362A32EB71A}" dt="2024-04-05T11:21:16.416" v="1241" actId="20577"/>
          <ac:spMkLst>
            <pc:docMk/>
            <pc:sldMk cId="593338675" sldId="395"/>
            <ac:spMk id="3" creationId="{A33316AA-26FC-27F7-C919-E7C9D4D18A21}"/>
          </ac:spMkLst>
        </pc:spChg>
        <pc:spChg chg="del">
          <ac:chgData name="Tomasz Moroń" userId="722be6c7-7b5a-4770-8a53-237b9e9b4a08" providerId="ADAL" clId="{233AE11F-81DA-4BD7-B476-B362A32EB71A}" dt="2024-04-05T09:02:46.731" v="796" actId="478"/>
          <ac:spMkLst>
            <pc:docMk/>
            <pc:sldMk cId="593338675" sldId="395"/>
            <ac:spMk id="4" creationId="{46D3DB50-1845-22D8-1827-3AFA38105F7D}"/>
          </ac:spMkLst>
        </pc:spChg>
        <pc:spChg chg="del">
          <ac:chgData name="Tomasz Moroń" userId="722be6c7-7b5a-4770-8a53-237b9e9b4a08" providerId="ADAL" clId="{233AE11F-81DA-4BD7-B476-B362A32EB71A}" dt="2024-04-05T09:02:45.139" v="795" actId="478"/>
          <ac:spMkLst>
            <pc:docMk/>
            <pc:sldMk cId="593338675" sldId="395"/>
            <ac:spMk id="5" creationId="{E4C9D9BE-F090-179F-2830-4981042DA2D0}"/>
          </ac:spMkLst>
        </pc:spChg>
        <pc:spChg chg="add mod">
          <ac:chgData name="Tomasz Moroń" userId="722be6c7-7b5a-4770-8a53-237b9e9b4a08" providerId="ADAL" clId="{233AE11F-81DA-4BD7-B476-B362A32EB71A}" dt="2024-04-05T14:35:53.725" v="1729" actId="20577"/>
          <ac:spMkLst>
            <pc:docMk/>
            <pc:sldMk cId="593338675" sldId="395"/>
            <ac:spMk id="6" creationId="{6690E60D-CA5F-DC8A-86F2-67B81106F5AD}"/>
          </ac:spMkLst>
        </pc:spChg>
        <pc:spChg chg="del">
          <ac:chgData name="Tomasz Moroń" userId="722be6c7-7b5a-4770-8a53-237b9e9b4a08" providerId="ADAL" clId="{233AE11F-81DA-4BD7-B476-B362A32EB71A}" dt="2024-04-05T09:02:45.139" v="795" actId="478"/>
          <ac:spMkLst>
            <pc:docMk/>
            <pc:sldMk cId="593338675" sldId="395"/>
            <ac:spMk id="7" creationId="{0DBF8D89-1CD0-24B1-EB76-78A5350AB2BA}"/>
          </ac:spMkLst>
        </pc:spChg>
        <pc:spChg chg="add mod">
          <ac:chgData name="Tomasz Moroń" userId="722be6c7-7b5a-4770-8a53-237b9e9b4a08" providerId="ADAL" clId="{233AE11F-81DA-4BD7-B476-B362A32EB71A}" dt="2024-04-05T09:09:59.829" v="1013" actId="20577"/>
          <ac:spMkLst>
            <pc:docMk/>
            <pc:sldMk cId="593338675" sldId="395"/>
            <ac:spMk id="8" creationId="{BB167E24-5C10-ACB7-0A06-8AEFD6A01630}"/>
          </ac:spMkLst>
        </pc:spChg>
        <pc:spChg chg="add mod">
          <ac:chgData name="Tomasz Moroń" userId="722be6c7-7b5a-4770-8a53-237b9e9b4a08" providerId="ADAL" clId="{233AE11F-81DA-4BD7-B476-B362A32EB71A}" dt="2024-04-05T09:10:14.148" v="1020" actId="5793"/>
          <ac:spMkLst>
            <pc:docMk/>
            <pc:sldMk cId="593338675" sldId="395"/>
            <ac:spMk id="9" creationId="{291AA8AA-AF5A-727A-6FB5-61D9D814BF90}"/>
          </ac:spMkLst>
        </pc:spChg>
        <pc:spChg chg="add del mod">
          <ac:chgData name="Tomasz Moroń" userId="722be6c7-7b5a-4770-8a53-237b9e9b4a08" providerId="ADAL" clId="{233AE11F-81DA-4BD7-B476-B362A32EB71A}" dt="2024-04-05T09:04:07.003" v="822" actId="478"/>
          <ac:spMkLst>
            <pc:docMk/>
            <pc:sldMk cId="593338675" sldId="395"/>
            <ac:spMk id="10" creationId="{D7500B6B-9530-05C3-9270-A1B8EABEF2A2}"/>
          </ac:spMkLst>
        </pc:spChg>
        <pc:spChg chg="add mod">
          <ac:chgData name="Tomasz Moroń" userId="722be6c7-7b5a-4770-8a53-237b9e9b4a08" providerId="ADAL" clId="{233AE11F-81DA-4BD7-B476-B362A32EB71A}" dt="2024-04-05T09:10:17.570" v="1022" actId="20577"/>
          <ac:spMkLst>
            <pc:docMk/>
            <pc:sldMk cId="593338675" sldId="395"/>
            <ac:spMk id="11" creationId="{830C21DF-3045-9C7C-C03F-F550A2F3C064}"/>
          </ac:spMkLst>
        </pc:spChg>
      </pc:sldChg>
      <pc:sldChg chg="addSp delSp modSp add mod">
        <pc:chgData name="Tomasz Moroń" userId="722be6c7-7b5a-4770-8a53-237b9e9b4a08" providerId="ADAL" clId="{233AE11F-81DA-4BD7-B476-B362A32EB71A}" dt="2024-04-05T11:22:13.306" v="1254" actId="20577"/>
        <pc:sldMkLst>
          <pc:docMk/>
          <pc:sldMk cId="2924226531" sldId="396"/>
        </pc:sldMkLst>
        <pc:spChg chg="mod">
          <ac:chgData name="Tomasz Moroń" userId="722be6c7-7b5a-4770-8a53-237b9e9b4a08" providerId="ADAL" clId="{233AE11F-81DA-4BD7-B476-B362A32EB71A}" dt="2024-04-05T09:10:39.168" v="1030" actId="20577"/>
          <ac:spMkLst>
            <pc:docMk/>
            <pc:sldMk cId="2924226531" sldId="396"/>
            <ac:spMk id="2" creationId="{80F52F2D-E26B-E744-3C42-670DAE4D1928}"/>
          </ac:spMkLst>
        </pc:spChg>
        <pc:spChg chg="mod">
          <ac:chgData name="Tomasz Moroń" userId="722be6c7-7b5a-4770-8a53-237b9e9b4a08" providerId="ADAL" clId="{233AE11F-81DA-4BD7-B476-B362A32EB71A}" dt="2024-04-05T11:21:46.014" v="1243" actId="21"/>
          <ac:spMkLst>
            <pc:docMk/>
            <pc:sldMk cId="2924226531" sldId="396"/>
            <ac:spMk id="3" creationId="{A33316AA-26FC-27F7-C919-E7C9D4D18A21}"/>
          </ac:spMkLst>
        </pc:spChg>
        <pc:spChg chg="add mod">
          <ac:chgData name="Tomasz Moroń" userId="722be6c7-7b5a-4770-8a53-237b9e9b4a08" providerId="ADAL" clId="{233AE11F-81DA-4BD7-B476-B362A32EB71A}" dt="2024-04-05T11:22:13.306" v="1254" actId="20577"/>
          <ac:spMkLst>
            <pc:docMk/>
            <pc:sldMk cId="2924226531" sldId="396"/>
            <ac:spMk id="5" creationId="{65A356C3-E6C1-7393-9336-461339932CF2}"/>
          </ac:spMkLst>
        </pc:spChg>
        <pc:spChg chg="del">
          <ac:chgData name="Tomasz Moroń" userId="722be6c7-7b5a-4770-8a53-237b9e9b4a08" providerId="ADAL" clId="{233AE11F-81DA-4BD7-B476-B362A32EB71A}" dt="2024-04-05T09:17:04.160" v="1034" actId="478"/>
          <ac:spMkLst>
            <pc:docMk/>
            <pc:sldMk cId="2924226531" sldId="396"/>
            <ac:spMk id="6" creationId="{6690E60D-CA5F-DC8A-86F2-67B81106F5AD}"/>
          </ac:spMkLst>
        </pc:spChg>
        <pc:spChg chg="del mod">
          <ac:chgData name="Tomasz Moroń" userId="722be6c7-7b5a-4770-8a53-237b9e9b4a08" providerId="ADAL" clId="{233AE11F-81DA-4BD7-B476-B362A32EB71A}" dt="2024-04-05T09:17:03.023" v="1033" actId="478"/>
          <ac:spMkLst>
            <pc:docMk/>
            <pc:sldMk cId="2924226531" sldId="396"/>
            <ac:spMk id="8" creationId="{BB167E24-5C10-ACB7-0A06-8AEFD6A01630}"/>
          </ac:spMkLst>
        </pc:spChg>
        <pc:spChg chg="del">
          <ac:chgData name="Tomasz Moroń" userId="722be6c7-7b5a-4770-8a53-237b9e9b4a08" providerId="ADAL" clId="{233AE11F-81DA-4BD7-B476-B362A32EB71A}" dt="2024-04-05T09:17:05.464" v="1035" actId="478"/>
          <ac:spMkLst>
            <pc:docMk/>
            <pc:sldMk cId="2924226531" sldId="396"/>
            <ac:spMk id="9" creationId="{291AA8AA-AF5A-727A-6FB5-61D9D814BF90}"/>
          </ac:spMkLst>
        </pc:spChg>
        <pc:spChg chg="add mod">
          <ac:chgData name="Tomasz Moroń" userId="722be6c7-7b5a-4770-8a53-237b9e9b4a08" providerId="ADAL" clId="{233AE11F-81DA-4BD7-B476-B362A32EB71A}" dt="2024-04-05T11:21:59.213" v="1250" actId="21"/>
          <ac:spMkLst>
            <pc:docMk/>
            <pc:sldMk cId="2924226531" sldId="396"/>
            <ac:spMk id="10" creationId="{B1D074B9-3E30-E58D-8BDD-0A7FBAF17073}"/>
          </ac:spMkLst>
        </pc:spChg>
        <pc:spChg chg="del">
          <ac:chgData name="Tomasz Moroń" userId="722be6c7-7b5a-4770-8a53-237b9e9b4a08" providerId="ADAL" clId="{233AE11F-81DA-4BD7-B476-B362A32EB71A}" dt="2024-04-05T09:17:06.768" v="1036" actId="478"/>
          <ac:spMkLst>
            <pc:docMk/>
            <pc:sldMk cId="2924226531" sldId="396"/>
            <ac:spMk id="11" creationId="{830C21DF-3045-9C7C-C03F-F550A2F3C064}"/>
          </ac:spMkLst>
        </pc:spChg>
        <pc:spChg chg="add mod">
          <ac:chgData name="Tomasz Moroń" userId="722be6c7-7b5a-4770-8a53-237b9e9b4a08" providerId="ADAL" clId="{233AE11F-81DA-4BD7-B476-B362A32EB71A}" dt="2024-04-05T11:22:10.026" v="1253" actId="255"/>
          <ac:spMkLst>
            <pc:docMk/>
            <pc:sldMk cId="2924226531" sldId="396"/>
            <ac:spMk id="13" creationId="{1C49F33B-97C1-700F-B6AE-CE1E32EFEEF8}"/>
          </ac:spMkLst>
        </pc:spChg>
      </pc:sldChg>
      <pc:sldChg chg="addSp delSp modSp add mod">
        <pc:chgData name="Tomasz Moroń" userId="722be6c7-7b5a-4770-8a53-237b9e9b4a08" providerId="ADAL" clId="{233AE11F-81DA-4BD7-B476-B362A32EB71A}" dt="2024-04-05T11:22:28.600" v="1256" actId="6549"/>
        <pc:sldMkLst>
          <pc:docMk/>
          <pc:sldMk cId="3982558798" sldId="397"/>
        </pc:sldMkLst>
        <pc:spChg chg="mod">
          <ac:chgData name="Tomasz Moroń" userId="722be6c7-7b5a-4770-8a53-237b9e9b4a08" providerId="ADAL" clId="{233AE11F-81DA-4BD7-B476-B362A32EB71A}" dt="2024-04-05T11:22:28.600" v="1256" actId="6549"/>
          <ac:spMkLst>
            <pc:docMk/>
            <pc:sldMk cId="3982558798" sldId="397"/>
            <ac:spMk id="2" creationId="{80F52F2D-E26B-E744-3C42-670DAE4D1928}"/>
          </ac:spMkLst>
        </pc:spChg>
        <pc:spChg chg="mod">
          <ac:chgData name="Tomasz Moroń" userId="722be6c7-7b5a-4770-8a53-237b9e9b4a08" providerId="ADAL" clId="{233AE11F-81DA-4BD7-B476-B362A32EB71A}" dt="2024-04-05T09:52:10.599" v="1168" actId="20577"/>
          <ac:spMkLst>
            <pc:docMk/>
            <pc:sldMk cId="3982558798" sldId="397"/>
            <ac:spMk id="3" creationId="{A33316AA-26FC-27F7-C919-E7C9D4D18A21}"/>
          </ac:spMkLst>
        </pc:spChg>
        <pc:spChg chg="add del mod">
          <ac:chgData name="Tomasz Moroń" userId="722be6c7-7b5a-4770-8a53-237b9e9b4a08" providerId="ADAL" clId="{233AE11F-81DA-4BD7-B476-B362A32EB71A}" dt="2024-04-05T09:52:01.057" v="1166" actId="478"/>
          <ac:spMkLst>
            <pc:docMk/>
            <pc:sldMk cId="3982558798" sldId="397"/>
            <ac:spMk id="5" creationId="{BE5D1C04-2BF8-B0C6-5D6A-5EDF79E682D9}"/>
          </ac:spMkLst>
        </pc:spChg>
      </pc:sldChg>
      <pc:sldChg chg="addSp delSp modSp add mod">
        <pc:chgData name="Tomasz Moroń" userId="722be6c7-7b5a-4770-8a53-237b9e9b4a08" providerId="ADAL" clId="{233AE11F-81DA-4BD7-B476-B362A32EB71A}" dt="2024-04-05T11:58:37.380" v="1496" actId="404"/>
        <pc:sldMkLst>
          <pc:docMk/>
          <pc:sldMk cId="2723494427" sldId="398"/>
        </pc:sldMkLst>
        <pc:spChg chg="del mod">
          <ac:chgData name="Tomasz Moroń" userId="722be6c7-7b5a-4770-8a53-237b9e9b4a08" providerId="ADAL" clId="{233AE11F-81DA-4BD7-B476-B362A32EB71A}" dt="2024-04-05T09:47:06.338" v="1130"/>
          <ac:spMkLst>
            <pc:docMk/>
            <pc:sldMk cId="2723494427" sldId="398"/>
            <ac:spMk id="3" creationId="{A33316AA-26FC-27F7-C919-E7C9D4D18A21}"/>
          </ac:spMkLst>
        </pc:spChg>
        <pc:spChg chg="del">
          <ac:chgData name="Tomasz Moroń" userId="722be6c7-7b5a-4770-8a53-237b9e9b4a08" providerId="ADAL" clId="{233AE11F-81DA-4BD7-B476-B362A32EB71A}" dt="2024-04-05T09:49:16.449" v="1137" actId="478"/>
          <ac:spMkLst>
            <pc:docMk/>
            <pc:sldMk cId="2723494427" sldId="398"/>
            <ac:spMk id="5" creationId="{BE5D1C04-2BF8-B0C6-5D6A-5EDF79E682D9}"/>
          </ac:spMkLst>
        </pc:spChg>
        <pc:graphicFrameChg chg="add mod modGraphic">
          <ac:chgData name="Tomasz Moroń" userId="722be6c7-7b5a-4770-8a53-237b9e9b4a08" providerId="ADAL" clId="{233AE11F-81DA-4BD7-B476-B362A32EB71A}" dt="2024-04-05T11:58:37.380" v="1496" actId="404"/>
          <ac:graphicFrameMkLst>
            <pc:docMk/>
            <pc:sldMk cId="2723494427" sldId="398"/>
            <ac:graphicFrameMk id="4" creationId="{3C4802CD-09E5-B985-E931-C177C98E0471}"/>
          </ac:graphicFrameMkLst>
        </pc:graphicFrameChg>
      </pc:sldChg>
      <pc:sldChg chg="addSp delSp modSp add mod">
        <pc:chgData name="Tomasz Moroń" userId="722be6c7-7b5a-4770-8a53-237b9e9b4a08" providerId="ADAL" clId="{233AE11F-81DA-4BD7-B476-B362A32EB71A}" dt="2024-04-05T13:29:11.714" v="1578" actId="408"/>
        <pc:sldMkLst>
          <pc:docMk/>
          <pc:sldMk cId="3119913529" sldId="399"/>
        </pc:sldMkLst>
        <pc:spChg chg="del">
          <ac:chgData name="Tomasz Moroń" userId="722be6c7-7b5a-4770-8a53-237b9e9b4a08" providerId="ADAL" clId="{233AE11F-81DA-4BD7-B476-B362A32EB71A}" dt="2024-04-05T09:52:52.793" v="1177" actId="478"/>
          <ac:spMkLst>
            <pc:docMk/>
            <pc:sldMk cId="3119913529" sldId="399"/>
            <ac:spMk id="2" creationId="{80F52F2D-E26B-E744-3C42-670DAE4D1928}"/>
          </ac:spMkLst>
        </pc:spChg>
        <pc:graphicFrameChg chg="del modGraphic">
          <ac:chgData name="Tomasz Moroń" userId="722be6c7-7b5a-4770-8a53-237b9e9b4a08" providerId="ADAL" clId="{233AE11F-81DA-4BD7-B476-B362A32EB71A}" dt="2024-04-05T09:52:50.509" v="1176" actId="478"/>
          <ac:graphicFrameMkLst>
            <pc:docMk/>
            <pc:sldMk cId="3119913529" sldId="399"/>
            <ac:graphicFrameMk id="4" creationId="{3C4802CD-09E5-B985-E931-C177C98E0471}"/>
          </ac:graphicFrameMkLst>
        </pc:graphicFrameChg>
        <pc:picChg chg="add del">
          <ac:chgData name="Tomasz Moroń" userId="722be6c7-7b5a-4770-8a53-237b9e9b4a08" providerId="ADAL" clId="{233AE11F-81DA-4BD7-B476-B362A32EB71A}" dt="2024-04-05T13:21:50.625" v="1497" actId="478"/>
          <ac:picMkLst>
            <pc:docMk/>
            <pc:sldMk cId="3119913529" sldId="399"/>
            <ac:picMk id="5" creationId="{2AB3CE08-33E0-9219-BA4E-CA028549E43B}"/>
          </ac:picMkLst>
        </pc:picChg>
        <pc:picChg chg="add mod">
          <ac:chgData name="Tomasz Moroń" userId="722be6c7-7b5a-4770-8a53-237b9e9b4a08" providerId="ADAL" clId="{233AE11F-81DA-4BD7-B476-B362A32EB71A}" dt="2024-04-05T13:29:11.714" v="1578" actId="408"/>
          <ac:picMkLst>
            <pc:docMk/>
            <pc:sldMk cId="3119913529" sldId="399"/>
            <ac:picMk id="7" creationId="{6107C481-1FD0-2E07-22FA-C7C73C381D71}"/>
          </ac:picMkLst>
        </pc:picChg>
      </pc:sldChg>
      <pc:sldChg chg="addSp delSp modSp add del mod">
        <pc:chgData name="Tomasz Moroń" userId="722be6c7-7b5a-4770-8a53-237b9e9b4a08" providerId="ADAL" clId="{233AE11F-81DA-4BD7-B476-B362A32EB71A}" dt="2024-04-05T09:52:27.445" v="1173" actId="47"/>
        <pc:sldMkLst>
          <pc:docMk/>
          <pc:sldMk cId="4282525465" sldId="399"/>
        </pc:sldMkLst>
        <pc:spChg chg="del mod">
          <ac:chgData name="Tomasz Moroń" userId="722be6c7-7b5a-4770-8a53-237b9e9b4a08" providerId="ADAL" clId="{233AE11F-81DA-4BD7-B476-B362A32EB71A}" dt="2024-04-05T09:47:31.370" v="1133" actId="478"/>
          <ac:spMkLst>
            <pc:docMk/>
            <pc:sldMk cId="4282525465" sldId="399"/>
            <ac:spMk id="5" creationId="{BE5D1C04-2BF8-B0C6-5D6A-5EDF79E682D9}"/>
          </ac:spMkLst>
        </pc:spChg>
        <pc:graphicFrameChg chg="add mod">
          <ac:chgData name="Tomasz Moroń" userId="722be6c7-7b5a-4770-8a53-237b9e9b4a08" providerId="ADAL" clId="{233AE11F-81DA-4BD7-B476-B362A32EB71A}" dt="2024-04-05T09:47:45.326" v="1136"/>
          <ac:graphicFrameMkLst>
            <pc:docMk/>
            <pc:sldMk cId="4282525465" sldId="399"/>
            <ac:graphicFrameMk id="3" creationId="{1D775F32-EB4E-BFFE-B200-8F4B3C54201B}"/>
          </ac:graphicFrameMkLst>
        </pc:graphicFrameChg>
      </pc:sldChg>
      <pc:sldChg chg="addSp delSp modSp add mod">
        <pc:chgData name="Tomasz Moroń" userId="722be6c7-7b5a-4770-8a53-237b9e9b4a08" providerId="ADAL" clId="{233AE11F-81DA-4BD7-B476-B362A32EB71A}" dt="2024-04-05T13:28:53.961" v="1576" actId="465"/>
        <pc:sldMkLst>
          <pc:docMk/>
          <pc:sldMk cId="2995311047" sldId="400"/>
        </pc:sldMkLst>
        <pc:picChg chg="add mod">
          <ac:chgData name="Tomasz Moroń" userId="722be6c7-7b5a-4770-8a53-237b9e9b4a08" providerId="ADAL" clId="{233AE11F-81DA-4BD7-B476-B362A32EB71A}" dt="2024-04-05T13:28:53.961" v="1576" actId="465"/>
          <ac:picMkLst>
            <pc:docMk/>
            <pc:sldMk cId="2995311047" sldId="400"/>
            <ac:picMk id="3" creationId="{DDA1E99C-9E86-0AE3-A917-3C6A285DC557}"/>
          </ac:picMkLst>
        </pc:picChg>
        <pc:picChg chg="del">
          <ac:chgData name="Tomasz Moroń" userId="722be6c7-7b5a-4770-8a53-237b9e9b4a08" providerId="ADAL" clId="{233AE11F-81DA-4BD7-B476-B362A32EB71A}" dt="2024-04-05T13:22:01.297" v="1499" actId="478"/>
          <ac:picMkLst>
            <pc:docMk/>
            <pc:sldMk cId="2995311047" sldId="400"/>
            <ac:picMk id="5" creationId="{2AB3CE08-33E0-9219-BA4E-CA028549E43B}"/>
          </ac:picMkLst>
        </pc:picChg>
      </pc:sldChg>
      <pc:sldChg chg="addSp delSp modSp add mod">
        <pc:chgData name="Tomasz Moroń" userId="722be6c7-7b5a-4770-8a53-237b9e9b4a08" providerId="ADAL" clId="{233AE11F-81DA-4BD7-B476-B362A32EB71A}" dt="2024-04-05T11:19:51.185" v="1232" actId="20577"/>
        <pc:sldMkLst>
          <pc:docMk/>
          <pc:sldMk cId="2889550744" sldId="401"/>
        </pc:sldMkLst>
        <pc:spChg chg="mod">
          <ac:chgData name="Tomasz Moroń" userId="722be6c7-7b5a-4770-8a53-237b9e9b4a08" providerId="ADAL" clId="{233AE11F-81DA-4BD7-B476-B362A32EB71A}" dt="2024-04-05T11:16:43.886" v="1181" actId="20577"/>
          <ac:spMkLst>
            <pc:docMk/>
            <pc:sldMk cId="2889550744" sldId="401"/>
            <ac:spMk id="2" creationId="{80F52F2D-E26B-E744-3C42-670DAE4D1928}"/>
          </ac:spMkLst>
        </pc:spChg>
        <pc:spChg chg="del">
          <ac:chgData name="Tomasz Moroń" userId="722be6c7-7b5a-4770-8a53-237b9e9b4a08" providerId="ADAL" clId="{233AE11F-81DA-4BD7-B476-B362A32EB71A}" dt="2024-04-05T11:17:33.537" v="1187" actId="478"/>
          <ac:spMkLst>
            <pc:docMk/>
            <pc:sldMk cId="2889550744" sldId="401"/>
            <ac:spMk id="3" creationId="{A33316AA-26FC-27F7-C919-E7C9D4D18A21}"/>
          </ac:spMkLst>
        </pc:spChg>
        <pc:spChg chg="add mod">
          <ac:chgData name="Tomasz Moroń" userId="722be6c7-7b5a-4770-8a53-237b9e9b4a08" providerId="ADAL" clId="{233AE11F-81DA-4BD7-B476-B362A32EB71A}" dt="2024-04-05T11:18:47.871" v="1210" actId="21"/>
          <ac:spMkLst>
            <pc:docMk/>
            <pc:sldMk cId="2889550744" sldId="401"/>
            <ac:spMk id="5" creationId="{48E349B4-3469-A38F-3375-7463EBD3E76C}"/>
          </ac:spMkLst>
        </pc:spChg>
        <pc:spChg chg="del">
          <ac:chgData name="Tomasz Moroń" userId="722be6c7-7b5a-4770-8a53-237b9e9b4a08" providerId="ADAL" clId="{233AE11F-81DA-4BD7-B476-B362A32EB71A}" dt="2024-04-05T11:17:32.536" v="1186" actId="478"/>
          <ac:spMkLst>
            <pc:docMk/>
            <pc:sldMk cId="2889550744" sldId="401"/>
            <ac:spMk id="6" creationId="{6690E60D-CA5F-DC8A-86F2-67B81106F5AD}"/>
          </ac:spMkLst>
        </pc:spChg>
        <pc:spChg chg="del">
          <ac:chgData name="Tomasz Moroń" userId="722be6c7-7b5a-4770-8a53-237b9e9b4a08" providerId="ADAL" clId="{233AE11F-81DA-4BD7-B476-B362A32EB71A}" dt="2024-04-05T11:17:31.568" v="1185" actId="478"/>
          <ac:spMkLst>
            <pc:docMk/>
            <pc:sldMk cId="2889550744" sldId="401"/>
            <ac:spMk id="8" creationId="{BB167E24-5C10-ACB7-0A06-8AEFD6A01630}"/>
          </ac:spMkLst>
        </pc:spChg>
        <pc:spChg chg="del">
          <ac:chgData name="Tomasz Moroń" userId="722be6c7-7b5a-4770-8a53-237b9e9b4a08" providerId="ADAL" clId="{233AE11F-81DA-4BD7-B476-B362A32EB71A}" dt="2024-04-05T11:17:30.217" v="1184" actId="478"/>
          <ac:spMkLst>
            <pc:docMk/>
            <pc:sldMk cId="2889550744" sldId="401"/>
            <ac:spMk id="9" creationId="{291AA8AA-AF5A-727A-6FB5-61D9D814BF90}"/>
          </ac:spMkLst>
        </pc:spChg>
        <pc:spChg chg="add mod">
          <ac:chgData name="Tomasz Moroń" userId="722be6c7-7b5a-4770-8a53-237b9e9b4a08" providerId="ADAL" clId="{233AE11F-81DA-4BD7-B476-B362A32EB71A}" dt="2024-04-05T11:19:04.293" v="1215" actId="21"/>
          <ac:spMkLst>
            <pc:docMk/>
            <pc:sldMk cId="2889550744" sldId="401"/>
            <ac:spMk id="10" creationId="{CA923904-CA8F-FBC5-14E1-FFA3192CD6FE}"/>
          </ac:spMkLst>
        </pc:spChg>
        <pc:spChg chg="del mod">
          <ac:chgData name="Tomasz Moroń" userId="722be6c7-7b5a-4770-8a53-237b9e9b4a08" providerId="ADAL" clId="{233AE11F-81DA-4BD7-B476-B362A32EB71A}" dt="2024-04-05T11:17:29.144" v="1183" actId="478"/>
          <ac:spMkLst>
            <pc:docMk/>
            <pc:sldMk cId="2889550744" sldId="401"/>
            <ac:spMk id="11" creationId="{830C21DF-3045-9C7C-C03F-F550A2F3C064}"/>
          </ac:spMkLst>
        </pc:spChg>
        <pc:spChg chg="add mod">
          <ac:chgData name="Tomasz Moroń" userId="722be6c7-7b5a-4770-8a53-237b9e9b4a08" providerId="ADAL" clId="{233AE11F-81DA-4BD7-B476-B362A32EB71A}" dt="2024-04-05T11:19:51.185" v="1232" actId="20577"/>
          <ac:spMkLst>
            <pc:docMk/>
            <pc:sldMk cId="2889550744" sldId="401"/>
            <ac:spMk id="13" creationId="{507A81D5-5511-3C2D-B162-70AB15FCECD2}"/>
          </ac:spMkLst>
        </pc:spChg>
        <pc:spChg chg="add mod">
          <ac:chgData name="Tomasz Moroń" userId="722be6c7-7b5a-4770-8a53-237b9e9b4a08" providerId="ADAL" clId="{233AE11F-81DA-4BD7-B476-B362A32EB71A}" dt="2024-04-05T11:19:45.086" v="1230" actId="1076"/>
          <ac:spMkLst>
            <pc:docMk/>
            <pc:sldMk cId="2889550744" sldId="401"/>
            <ac:spMk id="15" creationId="{B4A1B514-6F7D-DC3F-23B7-3B3CB2A70834}"/>
          </ac:spMkLst>
        </pc:spChg>
        <pc:spChg chg="add mod">
          <ac:chgData name="Tomasz Moroń" userId="722be6c7-7b5a-4770-8a53-237b9e9b4a08" providerId="ADAL" clId="{233AE11F-81DA-4BD7-B476-B362A32EB71A}" dt="2024-04-05T11:19:42.863" v="1229" actId="1076"/>
          <ac:spMkLst>
            <pc:docMk/>
            <pc:sldMk cId="2889550744" sldId="401"/>
            <ac:spMk id="18" creationId="{1BAA7225-C4C2-1634-9052-1CFE74013695}"/>
          </ac:spMkLst>
        </pc:spChg>
      </pc:sldChg>
      <pc:sldChg chg="addSp delSp modSp add mod">
        <pc:chgData name="Tomasz Moroń" userId="722be6c7-7b5a-4770-8a53-237b9e9b4a08" providerId="ADAL" clId="{233AE11F-81DA-4BD7-B476-B362A32EB71A}" dt="2024-04-05T11:40:33.726" v="1428" actId="20577"/>
        <pc:sldMkLst>
          <pc:docMk/>
          <pc:sldMk cId="2675607517" sldId="402"/>
        </pc:sldMkLst>
        <pc:spChg chg="mod">
          <ac:chgData name="Tomasz Moroń" userId="722be6c7-7b5a-4770-8a53-237b9e9b4a08" providerId="ADAL" clId="{233AE11F-81DA-4BD7-B476-B362A32EB71A}" dt="2024-04-05T11:40:33.726" v="1428" actId="20577"/>
          <ac:spMkLst>
            <pc:docMk/>
            <pc:sldMk cId="2675607517" sldId="402"/>
            <ac:spMk id="2" creationId="{80F52F2D-E26B-E744-3C42-670DAE4D1928}"/>
          </ac:spMkLst>
        </pc:spChg>
        <pc:spChg chg="del">
          <ac:chgData name="Tomasz Moroń" userId="722be6c7-7b5a-4770-8a53-237b9e9b4a08" providerId="ADAL" clId="{233AE11F-81DA-4BD7-B476-B362A32EB71A}" dt="2024-04-05T11:31:03.238" v="1257" actId="478"/>
          <ac:spMkLst>
            <pc:docMk/>
            <pc:sldMk cId="2675607517" sldId="402"/>
            <ac:spMk id="3" creationId="{A33316AA-26FC-27F7-C919-E7C9D4D18A21}"/>
          </ac:spMkLst>
        </pc:spChg>
        <pc:spChg chg="add mod">
          <ac:chgData name="Tomasz Moroń" userId="722be6c7-7b5a-4770-8a53-237b9e9b4a08" providerId="ADAL" clId="{233AE11F-81DA-4BD7-B476-B362A32EB71A}" dt="2024-04-05T11:39:31.927" v="1393" actId="21"/>
          <ac:spMkLst>
            <pc:docMk/>
            <pc:sldMk cId="2675607517" sldId="402"/>
            <ac:spMk id="5" creationId="{8857E630-457B-9363-E6FA-616EAD06D53C}"/>
          </ac:spMkLst>
        </pc:spChg>
        <pc:spChg chg="del">
          <ac:chgData name="Tomasz Moroń" userId="722be6c7-7b5a-4770-8a53-237b9e9b4a08" providerId="ADAL" clId="{233AE11F-81DA-4BD7-B476-B362A32EB71A}" dt="2024-04-05T11:31:03.238" v="1257" actId="478"/>
          <ac:spMkLst>
            <pc:docMk/>
            <pc:sldMk cId="2675607517" sldId="402"/>
            <ac:spMk id="6" creationId="{6690E60D-CA5F-DC8A-86F2-67B81106F5AD}"/>
          </ac:spMkLst>
        </pc:spChg>
        <pc:spChg chg="del">
          <ac:chgData name="Tomasz Moroń" userId="722be6c7-7b5a-4770-8a53-237b9e9b4a08" providerId="ADAL" clId="{233AE11F-81DA-4BD7-B476-B362A32EB71A}" dt="2024-04-05T11:31:03.238" v="1257" actId="478"/>
          <ac:spMkLst>
            <pc:docMk/>
            <pc:sldMk cId="2675607517" sldId="402"/>
            <ac:spMk id="8" creationId="{BB167E24-5C10-ACB7-0A06-8AEFD6A01630}"/>
          </ac:spMkLst>
        </pc:spChg>
        <pc:spChg chg="del">
          <ac:chgData name="Tomasz Moroń" userId="722be6c7-7b5a-4770-8a53-237b9e9b4a08" providerId="ADAL" clId="{233AE11F-81DA-4BD7-B476-B362A32EB71A}" dt="2024-04-05T11:31:03.238" v="1257" actId="478"/>
          <ac:spMkLst>
            <pc:docMk/>
            <pc:sldMk cId="2675607517" sldId="402"/>
            <ac:spMk id="9" creationId="{291AA8AA-AF5A-727A-6FB5-61D9D814BF90}"/>
          </ac:spMkLst>
        </pc:spChg>
        <pc:spChg chg="add mod">
          <ac:chgData name="Tomasz Moroń" userId="722be6c7-7b5a-4770-8a53-237b9e9b4a08" providerId="ADAL" clId="{233AE11F-81DA-4BD7-B476-B362A32EB71A}" dt="2024-04-05T11:39:44.117" v="1397" actId="21"/>
          <ac:spMkLst>
            <pc:docMk/>
            <pc:sldMk cId="2675607517" sldId="402"/>
            <ac:spMk id="10" creationId="{415BD497-C163-5040-77F6-DD6A1B222E95}"/>
          </ac:spMkLst>
        </pc:spChg>
        <pc:spChg chg="del">
          <ac:chgData name="Tomasz Moroń" userId="722be6c7-7b5a-4770-8a53-237b9e9b4a08" providerId="ADAL" clId="{233AE11F-81DA-4BD7-B476-B362A32EB71A}" dt="2024-04-05T11:31:03.238" v="1257" actId="478"/>
          <ac:spMkLst>
            <pc:docMk/>
            <pc:sldMk cId="2675607517" sldId="402"/>
            <ac:spMk id="11" creationId="{830C21DF-3045-9C7C-C03F-F550A2F3C064}"/>
          </ac:spMkLst>
        </pc:spChg>
        <pc:spChg chg="add mod">
          <ac:chgData name="Tomasz Moroń" userId="722be6c7-7b5a-4770-8a53-237b9e9b4a08" providerId="ADAL" clId="{233AE11F-81DA-4BD7-B476-B362A32EB71A}" dt="2024-04-05T11:39:54.645" v="1401" actId="14100"/>
          <ac:spMkLst>
            <pc:docMk/>
            <pc:sldMk cId="2675607517" sldId="402"/>
            <ac:spMk id="13" creationId="{9A78F859-63D6-F6B7-4FED-E11571716F18}"/>
          </ac:spMkLst>
        </pc:spChg>
        <pc:spChg chg="add mod">
          <ac:chgData name="Tomasz Moroń" userId="722be6c7-7b5a-4770-8a53-237b9e9b4a08" providerId="ADAL" clId="{233AE11F-81DA-4BD7-B476-B362A32EB71A}" dt="2024-04-05T11:40:15.825" v="1409" actId="1076"/>
          <ac:spMkLst>
            <pc:docMk/>
            <pc:sldMk cId="2675607517" sldId="402"/>
            <ac:spMk id="15" creationId="{E2076077-10AC-1C0E-30DE-A9D596E5A599}"/>
          </ac:spMkLst>
        </pc:spChg>
        <pc:spChg chg="add mod">
          <ac:chgData name="Tomasz Moroń" userId="722be6c7-7b5a-4770-8a53-237b9e9b4a08" providerId="ADAL" clId="{233AE11F-81DA-4BD7-B476-B362A32EB71A}" dt="2024-04-05T11:40:05.515" v="1406" actId="1076"/>
          <ac:spMkLst>
            <pc:docMk/>
            <pc:sldMk cId="2675607517" sldId="402"/>
            <ac:spMk id="18" creationId="{E2B6854A-920C-1585-DC81-9FC51FE03A92}"/>
          </ac:spMkLst>
        </pc:spChg>
      </pc:sldChg>
      <pc:sldChg chg="addSp modSp add mod ord">
        <pc:chgData name="Tomasz Moroń" userId="722be6c7-7b5a-4770-8a53-237b9e9b4a08" providerId="ADAL" clId="{233AE11F-81DA-4BD7-B476-B362A32EB71A}" dt="2024-04-05T14:35:36.852" v="1724" actId="6549"/>
        <pc:sldMkLst>
          <pc:docMk/>
          <pc:sldMk cId="4205099605" sldId="403"/>
        </pc:sldMkLst>
        <pc:spChg chg="mod">
          <ac:chgData name="Tomasz Moroń" userId="722be6c7-7b5a-4770-8a53-237b9e9b4a08" providerId="ADAL" clId="{233AE11F-81DA-4BD7-B476-B362A32EB71A}" dt="2024-04-05T11:41:21.612" v="1449" actId="6549"/>
          <ac:spMkLst>
            <pc:docMk/>
            <pc:sldMk cId="4205099605" sldId="403"/>
            <ac:spMk id="2" creationId="{80F52F2D-E26B-E744-3C42-670DAE4D1928}"/>
          </ac:spMkLst>
        </pc:spChg>
        <pc:spChg chg="add mod">
          <ac:chgData name="Tomasz Moroń" userId="722be6c7-7b5a-4770-8a53-237b9e9b4a08" providerId="ADAL" clId="{233AE11F-81DA-4BD7-B476-B362A32EB71A}" dt="2024-04-05T11:44:26.915" v="1467" actId="1076"/>
          <ac:spMkLst>
            <pc:docMk/>
            <pc:sldMk cId="4205099605" sldId="403"/>
            <ac:spMk id="5" creationId="{91B250A8-4A4A-CE42-A2F7-6E48E393D0D3}"/>
          </ac:spMkLst>
        </pc:spChg>
        <pc:spChg chg="mod">
          <ac:chgData name="Tomasz Moroń" userId="722be6c7-7b5a-4770-8a53-237b9e9b4a08" providerId="ADAL" clId="{233AE11F-81DA-4BD7-B476-B362A32EB71A}" dt="2024-04-05T14:35:36.852" v="1724" actId="6549"/>
          <ac:spMkLst>
            <pc:docMk/>
            <pc:sldMk cId="4205099605" sldId="403"/>
            <ac:spMk id="6" creationId="{6690E60D-CA5F-DC8A-86F2-67B81106F5AD}"/>
          </ac:spMkLst>
        </pc:spChg>
        <pc:spChg chg="mod">
          <ac:chgData name="Tomasz Moroń" userId="722be6c7-7b5a-4770-8a53-237b9e9b4a08" providerId="ADAL" clId="{233AE11F-81DA-4BD7-B476-B362A32EB71A}" dt="2024-04-05T11:44:21.685" v="1465" actId="20577"/>
          <ac:spMkLst>
            <pc:docMk/>
            <pc:sldMk cId="4205099605" sldId="403"/>
            <ac:spMk id="8" creationId="{BB167E24-5C10-ACB7-0A06-8AEFD6A01630}"/>
          </ac:spMkLst>
        </pc:spChg>
        <pc:spChg chg="mod">
          <ac:chgData name="Tomasz Moroń" userId="722be6c7-7b5a-4770-8a53-237b9e9b4a08" providerId="ADAL" clId="{233AE11F-81DA-4BD7-B476-B362A32EB71A}" dt="2024-04-05T11:44:01.982" v="1461" actId="1076"/>
          <ac:spMkLst>
            <pc:docMk/>
            <pc:sldMk cId="4205099605" sldId="403"/>
            <ac:spMk id="9" creationId="{291AA8AA-AF5A-727A-6FB5-61D9D814BF90}"/>
          </ac:spMkLst>
        </pc:spChg>
        <pc:spChg chg="mod">
          <ac:chgData name="Tomasz Moroń" userId="722be6c7-7b5a-4770-8a53-237b9e9b4a08" providerId="ADAL" clId="{233AE11F-81DA-4BD7-B476-B362A32EB71A}" dt="2024-04-05T11:43:57.408" v="1460" actId="1076"/>
          <ac:spMkLst>
            <pc:docMk/>
            <pc:sldMk cId="4205099605" sldId="403"/>
            <ac:spMk id="11" creationId="{830C21DF-3045-9C7C-C03F-F550A2F3C064}"/>
          </ac:spMkLst>
        </pc:spChg>
      </pc:sldChg>
      <pc:sldChg chg="modSp add mod">
        <pc:chgData name="Tomasz Moroń" userId="722be6c7-7b5a-4770-8a53-237b9e9b4a08" providerId="ADAL" clId="{233AE11F-81DA-4BD7-B476-B362A32EB71A}" dt="2024-04-05T11:45:16.700" v="1470" actId="20577"/>
        <pc:sldMkLst>
          <pc:docMk/>
          <pc:sldMk cId="3195712990" sldId="404"/>
        </pc:sldMkLst>
        <pc:spChg chg="mod">
          <ac:chgData name="Tomasz Moroń" userId="722be6c7-7b5a-4770-8a53-237b9e9b4a08" providerId="ADAL" clId="{233AE11F-81DA-4BD7-B476-B362A32EB71A}" dt="2024-04-05T11:45:11.929" v="1469"/>
          <ac:spMkLst>
            <pc:docMk/>
            <pc:sldMk cId="3195712990" sldId="404"/>
            <ac:spMk id="2" creationId="{80F52F2D-E26B-E744-3C42-670DAE4D1928}"/>
          </ac:spMkLst>
        </pc:spChg>
        <pc:spChg chg="mod">
          <ac:chgData name="Tomasz Moroń" userId="722be6c7-7b5a-4770-8a53-237b9e9b4a08" providerId="ADAL" clId="{233AE11F-81DA-4BD7-B476-B362A32EB71A}" dt="2024-04-05T11:45:16.700" v="1470" actId="20577"/>
          <ac:spMkLst>
            <pc:docMk/>
            <pc:sldMk cId="3195712990" sldId="404"/>
            <ac:spMk id="3" creationId="{A33316AA-26FC-27F7-C919-E7C9D4D18A21}"/>
          </ac:spMkLst>
        </pc:spChg>
      </pc:sldChg>
      <pc:sldChg chg="add">
        <pc:chgData name="Tomasz Moroń" userId="722be6c7-7b5a-4770-8a53-237b9e9b4a08" providerId="ADAL" clId="{233AE11F-81DA-4BD7-B476-B362A32EB71A}" dt="2024-04-05T11:45:44.121" v="1471"/>
        <pc:sldMkLst>
          <pc:docMk/>
          <pc:sldMk cId="3376935565" sldId="405"/>
        </pc:sldMkLst>
      </pc:sldChg>
      <pc:sldChg chg="addSp delSp modSp add mod">
        <pc:chgData name="Tomasz Moroń" userId="722be6c7-7b5a-4770-8a53-237b9e9b4a08" providerId="ADAL" clId="{233AE11F-81DA-4BD7-B476-B362A32EB71A}" dt="2024-04-05T11:57:55.366" v="1488" actId="120"/>
        <pc:sldMkLst>
          <pc:docMk/>
          <pc:sldMk cId="2510962266" sldId="406"/>
        </pc:sldMkLst>
        <pc:spChg chg="del mod">
          <ac:chgData name="Tomasz Moroń" userId="722be6c7-7b5a-4770-8a53-237b9e9b4a08" providerId="ADAL" clId="{233AE11F-81DA-4BD7-B476-B362A32EB71A}" dt="2024-04-05T11:56:44.658" v="1474" actId="478"/>
          <ac:spMkLst>
            <pc:docMk/>
            <pc:sldMk cId="2510962266" sldId="406"/>
            <ac:spMk id="3" creationId="{A33316AA-26FC-27F7-C919-E7C9D4D18A21}"/>
          </ac:spMkLst>
        </pc:spChg>
        <pc:graphicFrameChg chg="add mod modGraphic">
          <ac:chgData name="Tomasz Moroń" userId="722be6c7-7b5a-4770-8a53-237b9e9b4a08" providerId="ADAL" clId="{233AE11F-81DA-4BD7-B476-B362A32EB71A}" dt="2024-04-05T11:57:55.366" v="1488" actId="120"/>
          <ac:graphicFrameMkLst>
            <pc:docMk/>
            <pc:sldMk cId="2510962266" sldId="406"/>
            <ac:graphicFrameMk id="4" creationId="{D89EEF82-4B1C-2FE2-37E3-990F7EA9D7DC}"/>
          </ac:graphicFrameMkLst>
        </pc:graphicFrameChg>
      </pc:sldChg>
      <pc:sldChg chg="addSp modSp add mod">
        <pc:chgData name="Tomasz Moroń" userId="722be6c7-7b5a-4770-8a53-237b9e9b4a08" providerId="ADAL" clId="{233AE11F-81DA-4BD7-B476-B362A32EB71A}" dt="2024-04-05T13:28:49.384" v="1574" actId="465"/>
        <pc:sldMkLst>
          <pc:docMk/>
          <pc:sldMk cId="464880026" sldId="407"/>
        </pc:sldMkLst>
        <pc:picChg chg="add mod">
          <ac:chgData name="Tomasz Moroń" userId="722be6c7-7b5a-4770-8a53-237b9e9b4a08" providerId="ADAL" clId="{233AE11F-81DA-4BD7-B476-B362A32EB71A}" dt="2024-04-05T13:28:49.384" v="1574" actId="465"/>
          <ac:picMkLst>
            <pc:docMk/>
            <pc:sldMk cId="464880026" sldId="407"/>
            <ac:picMk id="3" creationId="{0D34497E-F06D-12F7-C0E5-A8FB0A8B0286}"/>
          </ac:picMkLst>
        </pc:picChg>
      </pc:sldChg>
      <pc:sldChg chg="addSp modSp add mod">
        <pc:chgData name="Tomasz Moroń" userId="722be6c7-7b5a-4770-8a53-237b9e9b4a08" providerId="ADAL" clId="{233AE11F-81DA-4BD7-B476-B362A32EB71A}" dt="2024-04-05T13:28:44.101" v="1572" actId="465"/>
        <pc:sldMkLst>
          <pc:docMk/>
          <pc:sldMk cId="1188187090" sldId="408"/>
        </pc:sldMkLst>
        <pc:picChg chg="add mod">
          <ac:chgData name="Tomasz Moroń" userId="722be6c7-7b5a-4770-8a53-237b9e9b4a08" providerId="ADAL" clId="{233AE11F-81DA-4BD7-B476-B362A32EB71A}" dt="2024-04-05T13:28:44.101" v="1572" actId="465"/>
          <ac:picMkLst>
            <pc:docMk/>
            <pc:sldMk cId="1188187090" sldId="408"/>
            <ac:picMk id="3" creationId="{FA662CE9-26C5-C6AA-D895-D6C79F825980}"/>
          </ac:picMkLst>
        </pc:picChg>
      </pc:sldChg>
      <pc:sldChg chg="addSp modSp add mod">
        <pc:chgData name="Tomasz Moroń" userId="722be6c7-7b5a-4770-8a53-237b9e9b4a08" providerId="ADAL" clId="{233AE11F-81DA-4BD7-B476-B362A32EB71A}" dt="2024-04-05T13:28:35.346" v="1570" actId="465"/>
        <pc:sldMkLst>
          <pc:docMk/>
          <pc:sldMk cId="2542436568" sldId="409"/>
        </pc:sldMkLst>
        <pc:picChg chg="add mod">
          <ac:chgData name="Tomasz Moroń" userId="722be6c7-7b5a-4770-8a53-237b9e9b4a08" providerId="ADAL" clId="{233AE11F-81DA-4BD7-B476-B362A32EB71A}" dt="2024-04-05T13:28:35.346" v="1570" actId="465"/>
          <ac:picMkLst>
            <pc:docMk/>
            <pc:sldMk cId="2542436568" sldId="409"/>
            <ac:picMk id="3" creationId="{3D20EFA6-15D9-CFDD-56F4-6B69BBECA4DA}"/>
          </ac:picMkLst>
        </pc:picChg>
      </pc:sldChg>
      <pc:sldChg chg="addSp modSp add mod">
        <pc:chgData name="Tomasz Moroń" userId="722be6c7-7b5a-4770-8a53-237b9e9b4a08" providerId="ADAL" clId="{233AE11F-81DA-4BD7-B476-B362A32EB71A}" dt="2024-04-05T13:28:29.687" v="1568" actId="465"/>
        <pc:sldMkLst>
          <pc:docMk/>
          <pc:sldMk cId="2575630154" sldId="410"/>
        </pc:sldMkLst>
        <pc:picChg chg="add mod">
          <ac:chgData name="Tomasz Moroń" userId="722be6c7-7b5a-4770-8a53-237b9e9b4a08" providerId="ADAL" clId="{233AE11F-81DA-4BD7-B476-B362A32EB71A}" dt="2024-04-05T13:28:29.687" v="1568" actId="465"/>
          <ac:picMkLst>
            <pc:docMk/>
            <pc:sldMk cId="2575630154" sldId="410"/>
            <ac:picMk id="3" creationId="{95755E13-30DF-F501-D2C3-DC14A40C1D60}"/>
          </ac:picMkLst>
        </pc:picChg>
      </pc:sldChg>
      <pc:sldChg chg="addSp modSp add mod">
        <pc:chgData name="Tomasz Moroń" userId="722be6c7-7b5a-4770-8a53-237b9e9b4a08" providerId="ADAL" clId="{233AE11F-81DA-4BD7-B476-B362A32EB71A}" dt="2024-04-05T13:28:18.342" v="1566" actId="465"/>
        <pc:sldMkLst>
          <pc:docMk/>
          <pc:sldMk cId="2349454999" sldId="411"/>
        </pc:sldMkLst>
        <pc:picChg chg="add mod">
          <ac:chgData name="Tomasz Moroń" userId="722be6c7-7b5a-4770-8a53-237b9e9b4a08" providerId="ADAL" clId="{233AE11F-81DA-4BD7-B476-B362A32EB71A}" dt="2024-04-05T13:28:18.342" v="1566" actId="465"/>
          <ac:picMkLst>
            <pc:docMk/>
            <pc:sldMk cId="2349454999" sldId="411"/>
            <ac:picMk id="3" creationId="{632E7E38-33AE-8FED-FDBD-2DDE20A1DF6C}"/>
          </ac:picMkLst>
        </pc:picChg>
      </pc:sldChg>
      <pc:sldChg chg="addSp modSp add mod">
        <pc:chgData name="Tomasz Moroń" userId="722be6c7-7b5a-4770-8a53-237b9e9b4a08" providerId="ADAL" clId="{233AE11F-81DA-4BD7-B476-B362A32EB71A}" dt="2024-04-05T13:28:13.128" v="1564" actId="408"/>
        <pc:sldMkLst>
          <pc:docMk/>
          <pc:sldMk cId="1774877336" sldId="412"/>
        </pc:sldMkLst>
        <pc:picChg chg="add mod">
          <ac:chgData name="Tomasz Moroń" userId="722be6c7-7b5a-4770-8a53-237b9e9b4a08" providerId="ADAL" clId="{233AE11F-81DA-4BD7-B476-B362A32EB71A}" dt="2024-04-05T13:28:13.128" v="1564" actId="408"/>
          <ac:picMkLst>
            <pc:docMk/>
            <pc:sldMk cId="1774877336" sldId="412"/>
            <ac:picMk id="3" creationId="{939B9763-4EC5-8F0D-B360-9EA1A264F2B2}"/>
          </ac:picMkLst>
        </pc:picChg>
      </pc:sldChg>
      <pc:sldChg chg="addSp modSp add mod">
        <pc:chgData name="Tomasz Moroń" userId="722be6c7-7b5a-4770-8a53-237b9e9b4a08" providerId="ADAL" clId="{233AE11F-81DA-4BD7-B476-B362A32EB71A}" dt="2024-04-05T13:28:07.965" v="1562" actId="465"/>
        <pc:sldMkLst>
          <pc:docMk/>
          <pc:sldMk cId="1817207617" sldId="413"/>
        </pc:sldMkLst>
        <pc:picChg chg="add mod">
          <ac:chgData name="Tomasz Moroń" userId="722be6c7-7b5a-4770-8a53-237b9e9b4a08" providerId="ADAL" clId="{233AE11F-81DA-4BD7-B476-B362A32EB71A}" dt="2024-04-05T13:28:07.965" v="1562" actId="465"/>
          <ac:picMkLst>
            <pc:docMk/>
            <pc:sldMk cId="1817207617" sldId="413"/>
            <ac:picMk id="3" creationId="{DD07A28F-8D44-692D-BF25-EFF930963CF3}"/>
          </ac:picMkLst>
        </pc:picChg>
      </pc:sldChg>
      <pc:sldChg chg="addSp modSp add mod">
        <pc:chgData name="Tomasz Moroń" userId="722be6c7-7b5a-4770-8a53-237b9e9b4a08" providerId="ADAL" clId="{233AE11F-81DA-4BD7-B476-B362A32EB71A}" dt="2024-04-05T13:28:00.938" v="1560" actId="408"/>
        <pc:sldMkLst>
          <pc:docMk/>
          <pc:sldMk cId="2526581411" sldId="414"/>
        </pc:sldMkLst>
        <pc:picChg chg="add mod">
          <ac:chgData name="Tomasz Moroń" userId="722be6c7-7b5a-4770-8a53-237b9e9b4a08" providerId="ADAL" clId="{233AE11F-81DA-4BD7-B476-B362A32EB71A}" dt="2024-04-05T13:28:00.938" v="1560" actId="408"/>
          <ac:picMkLst>
            <pc:docMk/>
            <pc:sldMk cId="2526581411" sldId="414"/>
            <ac:picMk id="3" creationId="{73137980-256E-0B01-6DB4-AB6AAD0D5BBC}"/>
          </ac:picMkLst>
        </pc:picChg>
      </pc:sldChg>
      <pc:sldChg chg="addSp modSp add mod">
        <pc:chgData name="Tomasz Moroń" userId="722be6c7-7b5a-4770-8a53-237b9e9b4a08" providerId="ADAL" clId="{233AE11F-81DA-4BD7-B476-B362A32EB71A}" dt="2024-04-05T13:27:49.376" v="1558" actId="465"/>
        <pc:sldMkLst>
          <pc:docMk/>
          <pc:sldMk cId="1344041051" sldId="415"/>
        </pc:sldMkLst>
        <pc:picChg chg="add mod">
          <ac:chgData name="Tomasz Moroń" userId="722be6c7-7b5a-4770-8a53-237b9e9b4a08" providerId="ADAL" clId="{233AE11F-81DA-4BD7-B476-B362A32EB71A}" dt="2024-04-05T13:27:49.376" v="1558" actId="465"/>
          <ac:picMkLst>
            <pc:docMk/>
            <pc:sldMk cId="1344041051" sldId="415"/>
            <ac:picMk id="3" creationId="{BB9C2343-7C10-E80F-CE78-766EDA6C7E4C}"/>
          </ac:picMkLst>
        </pc:picChg>
      </pc:sldChg>
      <pc:sldChg chg="addSp modSp add mod">
        <pc:chgData name="Tomasz Moroń" userId="722be6c7-7b5a-4770-8a53-237b9e9b4a08" providerId="ADAL" clId="{233AE11F-81DA-4BD7-B476-B362A32EB71A}" dt="2024-04-05T13:27:12.891" v="1556" actId="465"/>
        <pc:sldMkLst>
          <pc:docMk/>
          <pc:sldMk cId="745677460" sldId="416"/>
        </pc:sldMkLst>
        <pc:picChg chg="add mod">
          <ac:chgData name="Tomasz Moroń" userId="722be6c7-7b5a-4770-8a53-237b9e9b4a08" providerId="ADAL" clId="{233AE11F-81DA-4BD7-B476-B362A32EB71A}" dt="2024-04-05T13:27:12.891" v="1556" actId="465"/>
          <ac:picMkLst>
            <pc:docMk/>
            <pc:sldMk cId="745677460" sldId="416"/>
            <ac:picMk id="3" creationId="{679ABB43-4D65-243C-2EBB-BE80D1E37BE1}"/>
          </ac:picMkLst>
        </pc:picChg>
      </pc:sldChg>
      <pc:sldChg chg="addSp modSp add mod">
        <pc:chgData name="Tomasz Moroń" userId="722be6c7-7b5a-4770-8a53-237b9e9b4a08" providerId="ADAL" clId="{233AE11F-81DA-4BD7-B476-B362A32EB71A}" dt="2024-04-05T13:27:04.366" v="1554" actId="408"/>
        <pc:sldMkLst>
          <pc:docMk/>
          <pc:sldMk cId="2598658301" sldId="417"/>
        </pc:sldMkLst>
        <pc:picChg chg="add mod">
          <ac:chgData name="Tomasz Moroń" userId="722be6c7-7b5a-4770-8a53-237b9e9b4a08" providerId="ADAL" clId="{233AE11F-81DA-4BD7-B476-B362A32EB71A}" dt="2024-04-05T13:27:04.366" v="1554" actId="408"/>
          <ac:picMkLst>
            <pc:docMk/>
            <pc:sldMk cId="2598658301" sldId="417"/>
            <ac:picMk id="3" creationId="{10075C1D-FB99-85B3-6F15-3FC8D501A3FF}"/>
          </ac:picMkLst>
        </pc:picChg>
      </pc:sldChg>
      <pc:sldChg chg="addSp modSp add mod">
        <pc:chgData name="Tomasz Moroń" userId="722be6c7-7b5a-4770-8a53-237b9e9b4a08" providerId="ADAL" clId="{233AE11F-81DA-4BD7-B476-B362A32EB71A}" dt="2024-04-05T13:26:58.208" v="1552" actId="408"/>
        <pc:sldMkLst>
          <pc:docMk/>
          <pc:sldMk cId="2191730748" sldId="418"/>
        </pc:sldMkLst>
        <pc:picChg chg="add mod">
          <ac:chgData name="Tomasz Moroń" userId="722be6c7-7b5a-4770-8a53-237b9e9b4a08" providerId="ADAL" clId="{233AE11F-81DA-4BD7-B476-B362A32EB71A}" dt="2024-04-05T13:26:58.208" v="1552" actId="408"/>
          <ac:picMkLst>
            <pc:docMk/>
            <pc:sldMk cId="2191730748" sldId="418"/>
            <ac:picMk id="3" creationId="{C6130D74-D171-5A94-C1D2-C823191C53FD}"/>
          </ac:picMkLst>
        </pc:picChg>
      </pc:sldChg>
      <pc:sldChg chg="addSp modSp add mod">
        <pc:chgData name="Tomasz Moroń" userId="722be6c7-7b5a-4770-8a53-237b9e9b4a08" providerId="ADAL" clId="{233AE11F-81DA-4BD7-B476-B362A32EB71A}" dt="2024-04-05T13:26:49.727" v="1550" actId="465"/>
        <pc:sldMkLst>
          <pc:docMk/>
          <pc:sldMk cId="1911262862" sldId="419"/>
        </pc:sldMkLst>
        <pc:picChg chg="add mod">
          <ac:chgData name="Tomasz Moroń" userId="722be6c7-7b5a-4770-8a53-237b9e9b4a08" providerId="ADAL" clId="{233AE11F-81DA-4BD7-B476-B362A32EB71A}" dt="2024-04-05T13:26:49.727" v="1550" actId="465"/>
          <ac:picMkLst>
            <pc:docMk/>
            <pc:sldMk cId="1911262862" sldId="419"/>
            <ac:picMk id="3" creationId="{D523D44B-32E5-9030-5F15-9646C6B0EBEC}"/>
          </ac:picMkLst>
        </pc:picChg>
      </pc:sldChg>
      <pc:sldChg chg="add del">
        <pc:chgData name="Tomasz Moroń" userId="722be6c7-7b5a-4770-8a53-237b9e9b4a08" providerId="ADAL" clId="{233AE11F-81DA-4BD7-B476-B362A32EB71A}" dt="2024-04-05T13:34:25.917" v="1579" actId="47"/>
        <pc:sldMkLst>
          <pc:docMk/>
          <pc:sldMk cId="621506154" sldId="420"/>
        </pc:sldMkLst>
      </pc:sldChg>
      <pc:sldChg chg="addSp delSp modSp add mod">
        <pc:chgData name="Tomasz Moroń" userId="722be6c7-7b5a-4770-8a53-237b9e9b4a08" providerId="ADAL" clId="{233AE11F-81DA-4BD7-B476-B362A32EB71A}" dt="2024-04-05T14:01:20.831" v="1617" actId="408"/>
        <pc:sldMkLst>
          <pc:docMk/>
          <pc:sldMk cId="2783402911" sldId="420"/>
        </pc:sldMkLst>
        <pc:picChg chg="del">
          <ac:chgData name="Tomasz Moroń" userId="722be6c7-7b5a-4770-8a53-237b9e9b4a08" providerId="ADAL" clId="{233AE11F-81DA-4BD7-B476-B362A32EB71A}" dt="2024-04-05T13:59:44.569" v="1600" actId="478"/>
          <ac:picMkLst>
            <pc:docMk/>
            <pc:sldMk cId="2783402911" sldId="420"/>
            <ac:picMk id="3" creationId="{10075C1D-FB99-85B3-6F15-3FC8D501A3FF}"/>
          </ac:picMkLst>
        </pc:picChg>
        <pc:picChg chg="add mod">
          <ac:chgData name="Tomasz Moroń" userId="722be6c7-7b5a-4770-8a53-237b9e9b4a08" providerId="ADAL" clId="{233AE11F-81DA-4BD7-B476-B362A32EB71A}" dt="2024-04-05T14:01:20.831" v="1617" actId="408"/>
          <ac:picMkLst>
            <pc:docMk/>
            <pc:sldMk cId="2783402911" sldId="420"/>
            <ac:picMk id="4" creationId="{06B3586B-D5CB-5EF0-0FD6-65D8F6B89131}"/>
          </ac:picMkLst>
        </pc:picChg>
      </pc:sldChg>
      <pc:sldChg chg="addSp delSp modSp add mod">
        <pc:chgData name="Tomasz Moroń" userId="722be6c7-7b5a-4770-8a53-237b9e9b4a08" providerId="ADAL" clId="{233AE11F-81DA-4BD7-B476-B362A32EB71A}" dt="2024-04-05T14:01:26.020" v="1619" actId="465"/>
        <pc:sldMkLst>
          <pc:docMk/>
          <pc:sldMk cId="2772861589" sldId="421"/>
        </pc:sldMkLst>
        <pc:picChg chg="del">
          <ac:chgData name="Tomasz Moroń" userId="722be6c7-7b5a-4770-8a53-237b9e9b4a08" providerId="ADAL" clId="{233AE11F-81DA-4BD7-B476-B362A32EB71A}" dt="2024-04-05T14:00:06.185" v="1603" actId="478"/>
          <ac:picMkLst>
            <pc:docMk/>
            <pc:sldMk cId="2772861589" sldId="421"/>
            <ac:picMk id="3" creationId="{10075C1D-FB99-85B3-6F15-3FC8D501A3FF}"/>
          </ac:picMkLst>
        </pc:picChg>
        <pc:picChg chg="add mod">
          <ac:chgData name="Tomasz Moroń" userId="722be6c7-7b5a-4770-8a53-237b9e9b4a08" providerId="ADAL" clId="{233AE11F-81DA-4BD7-B476-B362A32EB71A}" dt="2024-04-05T14:01:26.020" v="1619" actId="465"/>
          <ac:picMkLst>
            <pc:docMk/>
            <pc:sldMk cId="2772861589" sldId="421"/>
            <ac:picMk id="4" creationId="{3C2398D5-20FC-59EC-67DB-EE50C30C445A}"/>
          </ac:picMkLst>
        </pc:picChg>
      </pc:sldChg>
      <pc:sldChg chg="addSp delSp modSp add mod">
        <pc:chgData name="Tomasz Moroń" userId="722be6c7-7b5a-4770-8a53-237b9e9b4a08" providerId="ADAL" clId="{233AE11F-81DA-4BD7-B476-B362A32EB71A}" dt="2024-04-05T14:01:31.335" v="1621" actId="465"/>
        <pc:sldMkLst>
          <pc:docMk/>
          <pc:sldMk cId="1609637707" sldId="422"/>
        </pc:sldMkLst>
        <pc:picChg chg="del">
          <ac:chgData name="Tomasz Moroń" userId="722be6c7-7b5a-4770-8a53-237b9e9b4a08" providerId="ADAL" clId="{233AE11F-81DA-4BD7-B476-B362A32EB71A}" dt="2024-04-05T14:00:16.146" v="1605" actId="478"/>
          <ac:picMkLst>
            <pc:docMk/>
            <pc:sldMk cId="1609637707" sldId="422"/>
            <ac:picMk id="3" creationId="{10075C1D-FB99-85B3-6F15-3FC8D501A3FF}"/>
          </ac:picMkLst>
        </pc:picChg>
        <pc:picChg chg="add mod">
          <ac:chgData name="Tomasz Moroń" userId="722be6c7-7b5a-4770-8a53-237b9e9b4a08" providerId="ADAL" clId="{233AE11F-81DA-4BD7-B476-B362A32EB71A}" dt="2024-04-05T14:01:31.335" v="1621" actId="465"/>
          <ac:picMkLst>
            <pc:docMk/>
            <pc:sldMk cId="1609637707" sldId="422"/>
            <ac:picMk id="4" creationId="{3A95F3C1-15E6-124D-FAD1-4B369CDC13F0}"/>
          </ac:picMkLst>
        </pc:picChg>
      </pc:sldChg>
      <pc:sldChg chg="addSp delSp modSp add mod">
        <pc:chgData name="Tomasz Moroń" userId="722be6c7-7b5a-4770-8a53-237b9e9b4a08" providerId="ADAL" clId="{233AE11F-81DA-4BD7-B476-B362A32EB71A}" dt="2024-04-05T14:01:36.261" v="1623" actId="465"/>
        <pc:sldMkLst>
          <pc:docMk/>
          <pc:sldMk cId="3387145059" sldId="423"/>
        </pc:sldMkLst>
        <pc:picChg chg="del">
          <ac:chgData name="Tomasz Moroń" userId="722be6c7-7b5a-4770-8a53-237b9e9b4a08" providerId="ADAL" clId="{233AE11F-81DA-4BD7-B476-B362A32EB71A}" dt="2024-04-05T14:00:25.314" v="1607" actId="478"/>
          <ac:picMkLst>
            <pc:docMk/>
            <pc:sldMk cId="3387145059" sldId="423"/>
            <ac:picMk id="3" creationId="{10075C1D-FB99-85B3-6F15-3FC8D501A3FF}"/>
          </ac:picMkLst>
        </pc:picChg>
        <pc:picChg chg="add mod">
          <ac:chgData name="Tomasz Moroń" userId="722be6c7-7b5a-4770-8a53-237b9e9b4a08" providerId="ADAL" clId="{233AE11F-81DA-4BD7-B476-B362A32EB71A}" dt="2024-04-05T14:01:36.261" v="1623" actId="465"/>
          <ac:picMkLst>
            <pc:docMk/>
            <pc:sldMk cId="3387145059" sldId="423"/>
            <ac:picMk id="4" creationId="{930021CD-4F45-F960-3CB9-FECAE618910B}"/>
          </ac:picMkLst>
        </pc:picChg>
      </pc:sldChg>
      <pc:sldChg chg="addSp delSp modSp add mod">
        <pc:chgData name="Tomasz Moroń" userId="722be6c7-7b5a-4770-8a53-237b9e9b4a08" providerId="ADAL" clId="{233AE11F-81DA-4BD7-B476-B362A32EB71A}" dt="2024-04-05T14:01:41.175" v="1625" actId="408"/>
        <pc:sldMkLst>
          <pc:docMk/>
          <pc:sldMk cId="660071437" sldId="424"/>
        </pc:sldMkLst>
        <pc:picChg chg="del">
          <ac:chgData name="Tomasz Moroń" userId="722be6c7-7b5a-4770-8a53-237b9e9b4a08" providerId="ADAL" clId="{233AE11F-81DA-4BD7-B476-B362A32EB71A}" dt="2024-04-05T14:00:35.481" v="1609" actId="478"/>
          <ac:picMkLst>
            <pc:docMk/>
            <pc:sldMk cId="660071437" sldId="424"/>
            <ac:picMk id="3" creationId="{10075C1D-FB99-85B3-6F15-3FC8D501A3FF}"/>
          </ac:picMkLst>
        </pc:picChg>
        <pc:picChg chg="add mod">
          <ac:chgData name="Tomasz Moroń" userId="722be6c7-7b5a-4770-8a53-237b9e9b4a08" providerId="ADAL" clId="{233AE11F-81DA-4BD7-B476-B362A32EB71A}" dt="2024-04-05T14:01:41.175" v="1625" actId="408"/>
          <ac:picMkLst>
            <pc:docMk/>
            <pc:sldMk cId="660071437" sldId="424"/>
            <ac:picMk id="4" creationId="{21D172CA-92A9-0B65-806F-7A0A64F7FF0C}"/>
          </ac:picMkLst>
        </pc:picChg>
      </pc:sldChg>
      <pc:sldChg chg="add del">
        <pc:chgData name="Tomasz Moroń" userId="722be6c7-7b5a-4770-8a53-237b9e9b4a08" providerId="ADAL" clId="{233AE11F-81DA-4BD7-B476-B362A32EB71A}" dt="2024-04-05T14:01:07.598" v="1615" actId="47"/>
        <pc:sldMkLst>
          <pc:docMk/>
          <pc:sldMk cId="212426168" sldId="425"/>
        </pc:sldMkLst>
      </pc:sldChg>
      <pc:sldChg chg="add del">
        <pc:chgData name="Tomasz Moroń" userId="722be6c7-7b5a-4770-8a53-237b9e9b4a08" providerId="ADAL" clId="{233AE11F-81DA-4BD7-B476-B362A32EB71A}" dt="2024-04-05T14:01:07.598" v="1615" actId="47"/>
        <pc:sldMkLst>
          <pc:docMk/>
          <pc:sldMk cId="1710117057" sldId="426"/>
        </pc:sldMkLst>
      </pc:sldChg>
      <pc:sldChg chg="add del">
        <pc:chgData name="Tomasz Moroń" userId="722be6c7-7b5a-4770-8a53-237b9e9b4a08" providerId="ADAL" clId="{233AE11F-81DA-4BD7-B476-B362A32EB71A}" dt="2024-04-05T14:01:07.598" v="1615" actId="47"/>
        <pc:sldMkLst>
          <pc:docMk/>
          <pc:sldMk cId="1746882701" sldId="427"/>
        </pc:sldMkLst>
      </pc:sldChg>
      <pc:sldChg chg="add del">
        <pc:chgData name="Tomasz Moroń" userId="722be6c7-7b5a-4770-8a53-237b9e9b4a08" providerId="ADAL" clId="{233AE11F-81DA-4BD7-B476-B362A32EB71A}" dt="2024-04-05T14:01:07.598" v="1615" actId="47"/>
        <pc:sldMkLst>
          <pc:docMk/>
          <pc:sldMk cId="728587192" sldId="428"/>
        </pc:sldMkLst>
      </pc:sldChg>
      <pc:sldChg chg="add del">
        <pc:chgData name="Tomasz Moroń" userId="722be6c7-7b5a-4770-8a53-237b9e9b4a08" providerId="ADAL" clId="{233AE11F-81DA-4BD7-B476-B362A32EB71A}" dt="2024-04-05T14:01:07.598" v="1615" actId="47"/>
        <pc:sldMkLst>
          <pc:docMk/>
          <pc:sldMk cId="2248432484" sldId="429"/>
        </pc:sldMkLst>
      </pc:sldChg>
      <pc:sldChg chg="add del">
        <pc:chgData name="Tomasz Moroń" userId="722be6c7-7b5a-4770-8a53-237b9e9b4a08" providerId="ADAL" clId="{233AE11F-81DA-4BD7-B476-B362A32EB71A}" dt="2024-04-05T14:01:07.598" v="1615" actId="47"/>
        <pc:sldMkLst>
          <pc:docMk/>
          <pc:sldMk cId="2512717843" sldId="430"/>
        </pc:sldMkLst>
      </pc:sldChg>
      <pc:sldChg chg="addSp delSp modSp add mod">
        <pc:chgData name="Tomasz Moroń" userId="722be6c7-7b5a-4770-8a53-237b9e9b4a08" providerId="ADAL" clId="{233AE11F-81DA-4BD7-B476-B362A32EB71A}" dt="2024-04-05T13:58:52.490" v="1599" actId="465"/>
        <pc:sldMkLst>
          <pc:docMk/>
          <pc:sldMk cId="593375764" sldId="431"/>
        </pc:sldMkLst>
        <pc:picChg chg="add">
          <ac:chgData name="Tomasz Moroń" userId="722be6c7-7b5a-4770-8a53-237b9e9b4a08" providerId="ADAL" clId="{233AE11F-81DA-4BD7-B476-B362A32EB71A}" dt="2024-04-05T13:58:11.805" v="1592"/>
          <ac:picMkLst>
            <pc:docMk/>
            <pc:sldMk cId="593375764" sldId="431"/>
            <ac:picMk id="2" creationId="{753E3F11-D2F9-7764-867D-5A3F61F936FB}"/>
          </ac:picMkLst>
        </pc:picChg>
        <pc:picChg chg="del">
          <ac:chgData name="Tomasz Moroń" userId="722be6c7-7b5a-4770-8a53-237b9e9b4a08" providerId="ADAL" clId="{233AE11F-81DA-4BD7-B476-B362A32EB71A}" dt="2024-04-05T13:58:44.354" v="1595" actId="478"/>
          <ac:picMkLst>
            <pc:docMk/>
            <pc:sldMk cId="593375764" sldId="431"/>
            <ac:picMk id="3" creationId="{10075C1D-FB99-85B3-6F15-3FC8D501A3FF}"/>
          </ac:picMkLst>
        </pc:picChg>
        <pc:picChg chg="add del">
          <ac:chgData name="Tomasz Moroń" userId="722be6c7-7b5a-4770-8a53-237b9e9b4a08" providerId="ADAL" clId="{233AE11F-81DA-4BD7-B476-B362A32EB71A}" dt="2024-04-05T13:58:27.788" v="1594" actId="478"/>
          <ac:picMkLst>
            <pc:docMk/>
            <pc:sldMk cId="593375764" sldId="431"/>
            <ac:picMk id="5" creationId="{5622F2E9-2811-5BEB-CAA4-9F66149354C5}"/>
          </ac:picMkLst>
        </pc:picChg>
        <pc:picChg chg="add mod">
          <ac:chgData name="Tomasz Moroń" userId="722be6c7-7b5a-4770-8a53-237b9e9b4a08" providerId="ADAL" clId="{233AE11F-81DA-4BD7-B476-B362A32EB71A}" dt="2024-04-05T13:58:52.490" v="1599" actId="465"/>
          <ac:picMkLst>
            <pc:docMk/>
            <pc:sldMk cId="593375764" sldId="431"/>
            <ac:picMk id="7" creationId="{A8A7FBB7-AF16-1905-D7C5-30BAEE472D0F}"/>
          </ac:picMkLst>
        </pc:picChg>
      </pc:sldChg>
      <pc:sldChg chg="addSp delSp modSp add mod">
        <pc:chgData name="Tomasz Moroń" userId="722be6c7-7b5a-4770-8a53-237b9e9b4a08" providerId="ADAL" clId="{233AE11F-81DA-4BD7-B476-B362A32EB71A}" dt="2024-04-05T14:04:15.831" v="1650" actId="1076"/>
        <pc:sldMkLst>
          <pc:docMk/>
          <pc:sldMk cId="2239062668" sldId="432"/>
        </pc:sldMkLst>
        <pc:spChg chg="mod">
          <ac:chgData name="Tomasz Moroń" userId="722be6c7-7b5a-4770-8a53-237b9e9b4a08" providerId="ADAL" clId="{233AE11F-81DA-4BD7-B476-B362A32EB71A}" dt="2024-04-05T14:02:39.225" v="1633" actId="20577"/>
          <ac:spMkLst>
            <pc:docMk/>
            <pc:sldMk cId="2239062668" sldId="432"/>
            <ac:spMk id="2" creationId="{80F52F2D-E26B-E744-3C42-670DAE4D1928}"/>
          </ac:spMkLst>
        </pc:spChg>
        <pc:spChg chg="del">
          <ac:chgData name="Tomasz Moroń" userId="722be6c7-7b5a-4770-8a53-237b9e9b4a08" providerId="ADAL" clId="{233AE11F-81DA-4BD7-B476-B362A32EB71A}" dt="2024-04-05T14:03:36.841" v="1634" actId="478"/>
          <ac:spMkLst>
            <pc:docMk/>
            <pc:sldMk cId="2239062668" sldId="432"/>
            <ac:spMk id="3" creationId="{A33316AA-26FC-27F7-C919-E7C9D4D18A21}"/>
          </ac:spMkLst>
        </pc:spChg>
        <pc:spChg chg="del">
          <ac:chgData name="Tomasz Moroń" userId="722be6c7-7b5a-4770-8a53-237b9e9b4a08" providerId="ADAL" clId="{233AE11F-81DA-4BD7-B476-B362A32EB71A}" dt="2024-04-05T14:03:36.841" v="1634" actId="478"/>
          <ac:spMkLst>
            <pc:docMk/>
            <pc:sldMk cId="2239062668" sldId="432"/>
            <ac:spMk id="5" creationId="{91B250A8-4A4A-CE42-A2F7-6E48E393D0D3}"/>
          </ac:spMkLst>
        </pc:spChg>
        <pc:spChg chg="del">
          <ac:chgData name="Tomasz Moroń" userId="722be6c7-7b5a-4770-8a53-237b9e9b4a08" providerId="ADAL" clId="{233AE11F-81DA-4BD7-B476-B362A32EB71A}" dt="2024-04-05T14:03:36.841" v="1634" actId="478"/>
          <ac:spMkLst>
            <pc:docMk/>
            <pc:sldMk cId="2239062668" sldId="432"/>
            <ac:spMk id="6" creationId="{6690E60D-CA5F-DC8A-86F2-67B81106F5AD}"/>
          </ac:spMkLst>
        </pc:spChg>
        <pc:spChg chg="add mod">
          <ac:chgData name="Tomasz Moroń" userId="722be6c7-7b5a-4770-8a53-237b9e9b4a08" providerId="ADAL" clId="{233AE11F-81DA-4BD7-B476-B362A32EB71A}" dt="2024-04-05T14:03:55.062" v="1642" actId="21"/>
          <ac:spMkLst>
            <pc:docMk/>
            <pc:sldMk cId="2239062668" sldId="432"/>
            <ac:spMk id="7" creationId="{2CA9D3FF-65C5-723C-EB6A-78266EB1902B}"/>
          </ac:spMkLst>
        </pc:spChg>
        <pc:spChg chg="del">
          <ac:chgData name="Tomasz Moroń" userId="722be6c7-7b5a-4770-8a53-237b9e9b4a08" providerId="ADAL" clId="{233AE11F-81DA-4BD7-B476-B362A32EB71A}" dt="2024-04-05T14:03:36.841" v="1634" actId="478"/>
          <ac:spMkLst>
            <pc:docMk/>
            <pc:sldMk cId="2239062668" sldId="432"/>
            <ac:spMk id="8" creationId="{BB167E24-5C10-ACB7-0A06-8AEFD6A01630}"/>
          </ac:spMkLst>
        </pc:spChg>
        <pc:spChg chg="del">
          <ac:chgData name="Tomasz Moroń" userId="722be6c7-7b5a-4770-8a53-237b9e9b4a08" providerId="ADAL" clId="{233AE11F-81DA-4BD7-B476-B362A32EB71A}" dt="2024-04-05T14:03:36.841" v="1634" actId="478"/>
          <ac:spMkLst>
            <pc:docMk/>
            <pc:sldMk cId="2239062668" sldId="432"/>
            <ac:spMk id="9" creationId="{291AA8AA-AF5A-727A-6FB5-61D9D814BF90}"/>
          </ac:spMkLst>
        </pc:spChg>
        <pc:spChg chg="del">
          <ac:chgData name="Tomasz Moroń" userId="722be6c7-7b5a-4770-8a53-237b9e9b4a08" providerId="ADAL" clId="{233AE11F-81DA-4BD7-B476-B362A32EB71A}" dt="2024-04-05T14:03:39.754" v="1635" actId="478"/>
          <ac:spMkLst>
            <pc:docMk/>
            <pc:sldMk cId="2239062668" sldId="432"/>
            <ac:spMk id="11" creationId="{830C21DF-3045-9C7C-C03F-F550A2F3C064}"/>
          </ac:spMkLst>
        </pc:spChg>
        <pc:spChg chg="add mod">
          <ac:chgData name="Tomasz Moroń" userId="722be6c7-7b5a-4770-8a53-237b9e9b4a08" providerId="ADAL" clId="{233AE11F-81DA-4BD7-B476-B362A32EB71A}" dt="2024-04-05T14:04:15.831" v="1650" actId="1076"/>
          <ac:spMkLst>
            <pc:docMk/>
            <pc:sldMk cId="2239062668" sldId="432"/>
            <ac:spMk id="12" creationId="{D8635E8B-BF63-53A6-1525-DF22CCD5910C}"/>
          </ac:spMkLst>
        </pc:spChg>
        <pc:spChg chg="add mod">
          <ac:chgData name="Tomasz Moroń" userId="722be6c7-7b5a-4770-8a53-237b9e9b4a08" providerId="ADAL" clId="{233AE11F-81DA-4BD7-B476-B362A32EB71A}" dt="2024-04-05T14:04:07.215" v="1648" actId="14100"/>
          <ac:spMkLst>
            <pc:docMk/>
            <pc:sldMk cId="2239062668" sldId="432"/>
            <ac:spMk id="14" creationId="{C65881A3-0A5D-DCF8-6629-5EEDF0D6B7C3}"/>
          </ac:spMkLst>
        </pc:spChg>
      </pc:sldChg>
      <pc:sldChg chg="addSp delSp modSp add mod">
        <pc:chgData name="Tomasz Moroń" userId="722be6c7-7b5a-4770-8a53-237b9e9b4a08" providerId="ADAL" clId="{233AE11F-81DA-4BD7-B476-B362A32EB71A}" dt="2024-04-05T14:29:55.717" v="1703" actId="20577"/>
        <pc:sldMkLst>
          <pc:docMk/>
          <pc:sldMk cId="3523998797" sldId="433"/>
        </pc:sldMkLst>
        <pc:spChg chg="mod">
          <ac:chgData name="Tomasz Moroń" userId="722be6c7-7b5a-4770-8a53-237b9e9b4a08" providerId="ADAL" clId="{233AE11F-81DA-4BD7-B476-B362A32EB71A}" dt="2024-04-05T14:27:43.104" v="1692" actId="6549"/>
          <ac:spMkLst>
            <pc:docMk/>
            <pc:sldMk cId="3523998797" sldId="433"/>
            <ac:spMk id="2" creationId="{80F52F2D-E26B-E744-3C42-670DAE4D1928}"/>
          </ac:spMkLst>
        </pc:spChg>
        <pc:spChg chg="del mod">
          <ac:chgData name="Tomasz Moroń" userId="722be6c7-7b5a-4770-8a53-237b9e9b4a08" providerId="ADAL" clId="{233AE11F-81DA-4BD7-B476-B362A32EB71A}" dt="2024-04-05T14:27:49.285" v="1693" actId="478"/>
          <ac:spMkLst>
            <pc:docMk/>
            <pc:sldMk cId="3523998797" sldId="433"/>
            <ac:spMk id="3" creationId="{A33316AA-26FC-27F7-C919-E7C9D4D18A21}"/>
          </ac:spMkLst>
        </pc:spChg>
        <pc:spChg chg="del">
          <ac:chgData name="Tomasz Moroń" userId="722be6c7-7b5a-4770-8a53-237b9e9b4a08" providerId="ADAL" clId="{233AE11F-81DA-4BD7-B476-B362A32EB71A}" dt="2024-04-05T14:27:49.285" v="1693" actId="478"/>
          <ac:spMkLst>
            <pc:docMk/>
            <pc:sldMk cId="3523998797" sldId="433"/>
            <ac:spMk id="5" creationId="{91B250A8-4A4A-CE42-A2F7-6E48E393D0D3}"/>
          </ac:spMkLst>
        </pc:spChg>
        <pc:spChg chg="del">
          <ac:chgData name="Tomasz Moroń" userId="722be6c7-7b5a-4770-8a53-237b9e9b4a08" providerId="ADAL" clId="{233AE11F-81DA-4BD7-B476-B362A32EB71A}" dt="2024-04-05T14:27:49.285" v="1693" actId="478"/>
          <ac:spMkLst>
            <pc:docMk/>
            <pc:sldMk cId="3523998797" sldId="433"/>
            <ac:spMk id="6" creationId="{6690E60D-CA5F-DC8A-86F2-67B81106F5AD}"/>
          </ac:spMkLst>
        </pc:spChg>
        <pc:spChg chg="add mod">
          <ac:chgData name="Tomasz Moroń" userId="722be6c7-7b5a-4770-8a53-237b9e9b4a08" providerId="ADAL" clId="{233AE11F-81DA-4BD7-B476-B362A32EB71A}" dt="2024-04-05T14:29:55.717" v="1703" actId="20577"/>
          <ac:spMkLst>
            <pc:docMk/>
            <pc:sldMk cId="3523998797" sldId="433"/>
            <ac:spMk id="7" creationId="{020793DE-A6D1-9A15-F8F4-C15797A127FB}"/>
          </ac:spMkLst>
        </pc:spChg>
        <pc:spChg chg="del">
          <ac:chgData name="Tomasz Moroń" userId="722be6c7-7b5a-4770-8a53-237b9e9b4a08" providerId="ADAL" clId="{233AE11F-81DA-4BD7-B476-B362A32EB71A}" dt="2024-04-05T14:27:49.285" v="1693" actId="478"/>
          <ac:spMkLst>
            <pc:docMk/>
            <pc:sldMk cId="3523998797" sldId="433"/>
            <ac:spMk id="8" creationId="{BB167E24-5C10-ACB7-0A06-8AEFD6A01630}"/>
          </ac:spMkLst>
        </pc:spChg>
        <pc:spChg chg="del">
          <ac:chgData name="Tomasz Moroń" userId="722be6c7-7b5a-4770-8a53-237b9e9b4a08" providerId="ADAL" clId="{233AE11F-81DA-4BD7-B476-B362A32EB71A}" dt="2024-04-05T14:27:49.285" v="1693" actId="478"/>
          <ac:spMkLst>
            <pc:docMk/>
            <pc:sldMk cId="3523998797" sldId="433"/>
            <ac:spMk id="9" creationId="{291AA8AA-AF5A-727A-6FB5-61D9D814BF90}"/>
          </ac:spMkLst>
        </pc:spChg>
        <pc:spChg chg="mod">
          <ac:chgData name="Tomasz Moroń" userId="722be6c7-7b5a-4770-8a53-237b9e9b4a08" providerId="ADAL" clId="{233AE11F-81DA-4BD7-B476-B362A32EB71A}" dt="2024-04-05T14:11:26.084" v="1673" actId="6549"/>
          <ac:spMkLst>
            <pc:docMk/>
            <pc:sldMk cId="3523998797" sldId="433"/>
            <ac:spMk id="11" creationId="{830C21DF-3045-9C7C-C03F-F550A2F3C064}"/>
          </ac:spMkLst>
        </pc:spChg>
      </pc:sldChg>
      <pc:sldChg chg="modSp add del mod">
        <pc:chgData name="Tomasz Moroń" userId="722be6c7-7b5a-4770-8a53-237b9e9b4a08" providerId="ADAL" clId="{233AE11F-81DA-4BD7-B476-B362A32EB71A}" dt="2024-04-05T14:10:34.413" v="1655" actId="47"/>
        <pc:sldMkLst>
          <pc:docMk/>
          <pc:sldMk cId="3631283748" sldId="433"/>
        </pc:sldMkLst>
        <pc:spChg chg="mod">
          <ac:chgData name="Tomasz Moroń" userId="722be6c7-7b5a-4770-8a53-237b9e9b4a08" providerId="ADAL" clId="{233AE11F-81DA-4BD7-B476-B362A32EB71A}" dt="2024-04-05T14:04:50.737" v="1654" actId="20577"/>
          <ac:spMkLst>
            <pc:docMk/>
            <pc:sldMk cId="3631283748" sldId="433"/>
            <ac:spMk id="2" creationId="{80F52F2D-E26B-E744-3C42-670DAE4D1928}"/>
          </ac:spMkLst>
        </pc:spChg>
      </pc:sldChg>
      <pc:sldChg chg="addSp delSp modSp add mod">
        <pc:chgData name="Tomasz Moroń" userId="722be6c7-7b5a-4770-8a53-237b9e9b4a08" providerId="ADAL" clId="{233AE11F-81DA-4BD7-B476-B362A32EB71A}" dt="2024-04-05T14:40:36.793" v="1883" actId="20577"/>
        <pc:sldMkLst>
          <pc:docMk/>
          <pc:sldMk cId="3742048989" sldId="434"/>
        </pc:sldMkLst>
        <pc:spChg chg="mod">
          <ac:chgData name="Tomasz Moroń" userId="722be6c7-7b5a-4770-8a53-237b9e9b4a08" providerId="ADAL" clId="{233AE11F-81DA-4BD7-B476-B362A32EB71A}" dt="2024-04-05T14:33:38.564" v="1707" actId="20577"/>
          <ac:spMkLst>
            <pc:docMk/>
            <pc:sldMk cId="3742048989" sldId="434"/>
            <ac:spMk id="2" creationId="{80F52F2D-E26B-E744-3C42-670DAE4D1928}"/>
          </ac:spMkLst>
        </pc:spChg>
        <pc:spChg chg="del">
          <ac:chgData name="Tomasz Moroń" userId="722be6c7-7b5a-4770-8a53-237b9e9b4a08" providerId="ADAL" clId="{233AE11F-81DA-4BD7-B476-B362A32EB71A}" dt="2024-04-05T14:35:09.283" v="1713" actId="478"/>
          <ac:spMkLst>
            <pc:docMk/>
            <pc:sldMk cId="3742048989" sldId="434"/>
            <ac:spMk id="3" creationId="{A33316AA-26FC-27F7-C919-E7C9D4D18A21}"/>
          </ac:spMkLst>
        </pc:spChg>
        <pc:spChg chg="add del mod">
          <ac:chgData name="Tomasz Moroń" userId="722be6c7-7b5a-4770-8a53-237b9e9b4a08" providerId="ADAL" clId="{233AE11F-81DA-4BD7-B476-B362A32EB71A}" dt="2024-04-05T14:36:48.770" v="1759" actId="478"/>
          <ac:spMkLst>
            <pc:docMk/>
            <pc:sldMk cId="3742048989" sldId="434"/>
            <ac:spMk id="4" creationId="{690D5D12-D958-3B16-C082-1D83C1033B42}"/>
          </ac:spMkLst>
        </pc:spChg>
        <pc:spChg chg="mod">
          <ac:chgData name="Tomasz Moroń" userId="722be6c7-7b5a-4770-8a53-237b9e9b4a08" providerId="ADAL" clId="{233AE11F-81DA-4BD7-B476-B362A32EB71A}" dt="2024-04-05T14:37:34.907" v="1801" actId="20577"/>
          <ac:spMkLst>
            <pc:docMk/>
            <pc:sldMk cId="3742048989" sldId="434"/>
            <ac:spMk id="5" creationId="{91B250A8-4A4A-CE42-A2F7-6E48E393D0D3}"/>
          </ac:spMkLst>
        </pc:spChg>
        <pc:spChg chg="mod">
          <ac:chgData name="Tomasz Moroń" userId="722be6c7-7b5a-4770-8a53-237b9e9b4a08" providerId="ADAL" clId="{233AE11F-81DA-4BD7-B476-B362A32EB71A}" dt="2024-04-05T14:37:40.303" v="1803" actId="20577"/>
          <ac:spMkLst>
            <pc:docMk/>
            <pc:sldMk cId="3742048989" sldId="434"/>
            <ac:spMk id="6" creationId="{6690E60D-CA5F-DC8A-86F2-67B81106F5AD}"/>
          </ac:spMkLst>
        </pc:spChg>
        <pc:spChg chg="add del mod">
          <ac:chgData name="Tomasz Moroń" userId="722be6c7-7b5a-4770-8a53-237b9e9b4a08" providerId="ADAL" clId="{233AE11F-81DA-4BD7-B476-B362A32EB71A}" dt="2024-04-05T14:38:20.530" v="1808" actId="478"/>
          <ac:spMkLst>
            <pc:docMk/>
            <pc:sldMk cId="3742048989" sldId="434"/>
            <ac:spMk id="7" creationId="{F62A9140-3901-29A3-A702-EC096B72E829}"/>
          </ac:spMkLst>
        </pc:spChg>
        <pc:spChg chg="mod">
          <ac:chgData name="Tomasz Moroń" userId="722be6c7-7b5a-4770-8a53-237b9e9b4a08" providerId="ADAL" clId="{233AE11F-81DA-4BD7-B476-B362A32EB71A}" dt="2024-04-05T14:37:43.546" v="1805" actId="20577"/>
          <ac:spMkLst>
            <pc:docMk/>
            <pc:sldMk cId="3742048989" sldId="434"/>
            <ac:spMk id="8" creationId="{BB167E24-5C10-ACB7-0A06-8AEFD6A01630}"/>
          </ac:spMkLst>
        </pc:spChg>
        <pc:spChg chg="del">
          <ac:chgData name="Tomasz Moroń" userId="722be6c7-7b5a-4770-8a53-237b9e9b4a08" providerId="ADAL" clId="{233AE11F-81DA-4BD7-B476-B362A32EB71A}" dt="2024-04-05T14:34:46.371" v="1712" actId="478"/>
          <ac:spMkLst>
            <pc:docMk/>
            <pc:sldMk cId="3742048989" sldId="434"/>
            <ac:spMk id="9" creationId="{291AA8AA-AF5A-727A-6FB5-61D9D814BF90}"/>
          </ac:spMkLst>
        </pc:spChg>
        <pc:spChg chg="add mod">
          <ac:chgData name="Tomasz Moroń" userId="722be6c7-7b5a-4770-8a53-237b9e9b4a08" providerId="ADAL" clId="{233AE11F-81DA-4BD7-B476-B362A32EB71A}" dt="2024-04-05T14:40:36.793" v="1883" actId="20577"/>
          <ac:spMkLst>
            <pc:docMk/>
            <pc:sldMk cId="3742048989" sldId="434"/>
            <ac:spMk id="10" creationId="{9D1DCADD-DB2B-E00E-47C6-FD96C6D4A746}"/>
          </ac:spMkLst>
        </pc:spChg>
        <pc:spChg chg="del">
          <ac:chgData name="Tomasz Moroń" userId="722be6c7-7b5a-4770-8a53-237b9e9b4a08" providerId="ADAL" clId="{233AE11F-81DA-4BD7-B476-B362A32EB71A}" dt="2024-04-05T14:34:44.971" v="1711" actId="478"/>
          <ac:spMkLst>
            <pc:docMk/>
            <pc:sldMk cId="3742048989" sldId="434"/>
            <ac:spMk id="11" creationId="{830C21DF-3045-9C7C-C03F-F550A2F3C064}"/>
          </ac:spMkLst>
        </pc:spChg>
        <pc:spChg chg="add mod">
          <ac:chgData name="Tomasz Moroń" userId="722be6c7-7b5a-4770-8a53-237b9e9b4a08" providerId="ADAL" clId="{233AE11F-81DA-4BD7-B476-B362A32EB71A}" dt="2024-04-05T14:40:24.817" v="1881" actId="20577"/>
          <ac:spMkLst>
            <pc:docMk/>
            <pc:sldMk cId="3742048989" sldId="434"/>
            <ac:spMk id="12" creationId="{60D4D404-47AE-4786-3B01-19F4902DD56A}"/>
          </ac:spMkLst>
        </pc:spChg>
      </pc:sldChg>
      <pc:sldChg chg="addSp delSp modSp add mod">
        <pc:chgData name="Tomasz Moroń" userId="722be6c7-7b5a-4770-8a53-237b9e9b4a08" providerId="ADAL" clId="{233AE11F-81DA-4BD7-B476-B362A32EB71A}" dt="2024-04-05T15:00:37.015" v="1991" actId="20577"/>
        <pc:sldMkLst>
          <pc:docMk/>
          <pc:sldMk cId="3691459950" sldId="435"/>
        </pc:sldMkLst>
        <pc:spChg chg="mod">
          <ac:chgData name="Tomasz Moroń" userId="722be6c7-7b5a-4770-8a53-237b9e9b4a08" providerId="ADAL" clId="{233AE11F-81DA-4BD7-B476-B362A32EB71A}" dt="2024-04-05T15:00:37.015" v="1991" actId="20577"/>
          <ac:spMkLst>
            <pc:docMk/>
            <pc:sldMk cId="3691459950" sldId="435"/>
            <ac:spMk id="2" creationId="{80F52F2D-E26B-E744-3C42-670DAE4D1928}"/>
          </ac:spMkLst>
        </pc:spChg>
        <pc:spChg chg="add mod">
          <ac:chgData name="Tomasz Moroń" userId="722be6c7-7b5a-4770-8a53-237b9e9b4a08" providerId="ADAL" clId="{233AE11F-81DA-4BD7-B476-B362A32EB71A}" dt="2024-04-05T14:59:55.145" v="1978" actId="21"/>
          <ac:spMkLst>
            <pc:docMk/>
            <pc:sldMk cId="3691459950" sldId="435"/>
            <ac:spMk id="4" creationId="{2EC86BEF-BF0A-F637-C78E-ACE01010C92D}"/>
          </ac:spMkLst>
        </pc:spChg>
        <pc:spChg chg="del">
          <ac:chgData name="Tomasz Moroń" userId="722be6c7-7b5a-4770-8a53-237b9e9b4a08" providerId="ADAL" clId="{233AE11F-81DA-4BD7-B476-B362A32EB71A}" dt="2024-04-05T14:55:28.967" v="1904" actId="478"/>
          <ac:spMkLst>
            <pc:docMk/>
            <pc:sldMk cId="3691459950" sldId="435"/>
            <ac:spMk id="5" creationId="{91B250A8-4A4A-CE42-A2F7-6E48E393D0D3}"/>
          </ac:spMkLst>
        </pc:spChg>
        <pc:spChg chg="del">
          <ac:chgData name="Tomasz Moroń" userId="722be6c7-7b5a-4770-8a53-237b9e9b4a08" providerId="ADAL" clId="{233AE11F-81DA-4BD7-B476-B362A32EB71A}" dt="2024-04-05T14:55:28.967" v="1904" actId="478"/>
          <ac:spMkLst>
            <pc:docMk/>
            <pc:sldMk cId="3691459950" sldId="435"/>
            <ac:spMk id="6" creationId="{6690E60D-CA5F-DC8A-86F2-67B81106F5AD}"/>
          </ac:spMkLst>
        </pc:spChg>
        <pc:spChg chg="del">
          <ac:chgData name="Tomasz Moroń" userId="722be6c7-7b5a-4770-8a53-237b9e9b4a08" providerId="ADAL" clId="{233AE11F-81DA-4BD7-B476-B362A32EB71A}" dt="2024-04-05T14:55:28.967" v="1904" actId="478"/>
          <ac:spMkLst>
            <pc:docMk/>
            <pc:sldMk cId="3691459950" sldId="435"/>
            <ac:spMk id="8" creationId="{BB167E24-5C10-ACB7-0A06-8AEFD6A01630}"/>
          </ac:spMkLst>
        </pc:spChg>
        <pc:spChg chg="add mod">
          <ac:chgData name="Tomasz Moroń" userId="722be6c7-7b5a-4770-8a53-237b9e9b4a08" providerId="ADAL" clId="{233AE11F-81DA-4BD7-B476-B362A32EB71A}" dt="2024-04-05T15:00:04.622" v="1982" actId="21"/>
          <ac:spMkLst>
            <pc:docMk/>
            <pc:sldMk cId="3691459950" sldId="435"/>
            <ac:spMk id="9" creationId="{8E83E452-F368-92EF-4F92-68E1405932DE}"/>
          </ac:spMkLst>
        </pc:spChg>
        <pc:spChg chg="del">
          <ac:chgData name="Tomasz Moroń" userId="722be6c7-7b5a-4770-8a53-237b9e9b4a08" providerId="ADAL" clId="{233AE11F-81DA-4BD7-B476-B362A32EB71A}" dt="2024-04-05T14:55:28.967" v="1904" actId="478"/>
          <ac:spMkLst>
            <pc:docMk/>
            <pc:sldMk cId="3691459950" sldId="435"/>
            <ac:spMk id="10" creationId="{9D1DCADD-DB2B-E00E-47C6-FD96C6D4A746}"/>
          </ac:spMkLst>
        </pc:spChg>
        <pc:spChg chg="del">
          <ac:chgData name="Tomasz Moroń" userId="722be6c7-7b5a-4770-8a53-237b9e9b4a08" providerId="ADAL" clId="{233AE11F-81DA-4BD7-B476-B362A32EB71A}" dt="2024-04-05T14:55:33.607" v="1905" actId="478"/>
          <ac:spMkLst>
            <pc:docMk/>
            <pc:sldMk cId="3691459950" sldId="435"/>
            <ac:spMk id="12" creationId="{60D4D404-47AE-4786-3B01-19F4902DD56A}"/>
          </ac:spMkLst>
        </pc:spChg>
        <pc:spChg chg="add mod">
          <ac:chgData name="Tomasz Moroń" userId="722be6c7-7b5a-4770-8a53-237b9e9b4a08" providerId="ADAL" clId="{233AE11F-81DA-4BD7-B476-B362A32EB71A}" dt="2024-04-05T15:00:27.400" v="1990" actId="14100"/>
          <ac:spMkLst>
            <pc:docMk/>
            <pc:sldMk cId="3691459950" sldId="435"/>
            <ac:spMk id="13" creationId="{0C38CCFC-357C-77C2-D74F-6ADC179A3B45}"/>
          </ac:spMkLst>
        </pc:spChg>
        <pc:spChg chg="add mod">
          <ac:chgData name="Tomasz Moroń" userId="722be6c7-7b5a-4770-8a53-237b9e9b4a08" providerId="ADAL" clId="{233AE11F-81DA-4BD7-B476-B362A32EB71A}" dt="2024-04-05T15:00:18.157" v="1988" actId="14100"/>
          <ac:spMkLst>
            <pc:docMk/>
            <pc:sldMk cId="3691459950" sldId="435"/>
            <ac:spMk id="15" creationId="{1D62FFDF-3A0C-AC94-9B79-DEF52D8E6A20}"/>
          </ac:spMkLst>
        </pc:spChg>
      </pc:sldChg>
      <pc:sldChg chg="addSp delSp modSp add mod">
        <pc:chgData name="Tomasz Moroń" userId="722be6c7-7b5a-4770-8a53-237b9e9b4a08" providerId="ADAL" clId="{233AE11F-81DA-4BD7-B476-B362A32EB71A}" dt="2024-04-05T15:11:29.975" v="2085" actId="122"/>
        <pc:sldMkLst>
          <pc:docMk/>
          <pc:sldMk cId="141739303" sldId="436"/>
        </pc:sldMkLst>
        <pc:spChg chg="add mod">
          <ac:chgData name="Tomasz Moroń" userId="722be6c7-7b5a-4770-8a53-237b9e9b4a08" providerId="ADAL" clId="{233AE11F-81DA-4BD7-B476-B362A32EB71A}" dt="2024-04-05T15:11:27.165" v="2084" actId="122"/>
          <ac:spMkLst>
            <pc:docMk/>
            <pc:sldMk cId="141739303" sldId="436"/>
            <ac:spMk id="3" creationId="{BA1B2CE9-120E-595E-0101-B6EAE323E00A}"/>
          </ac:spMkLst>
        </pc:spChg>
        <pc:spChg chg="mod">
          <ac:chgData name="Tomasz Moroń" userId="722be6c7-7b5a-4770-8a53-237b9e9b4a08" providerId="ADAL" clId="{233AE11F-81DA-4BD7-B476-B362A32EB71A}" dt="2024-04-05T15:09:05.232" v="2004"/>
          <ac:spMkLst>
            <pc:docMk/>
            <pc:sldMk cId="141739303" sldId="436"/>
            <ac:spMk id="4" creationId="{2EC86BEF-BF0A-F637-C78E-ACE01010C92D}"/>
          </ac:spMkLst>
        </pc:spChg>
        <pc:spChg chg="add del mod">
          <ac:chgData name="Tomasz Moroń" userId="722be6c7-7b5a-4770-8a53-237b9e9b4a08" providerId="ADAL" clId="{233AE11F-81DA-4BD7-B476-B362A32EB71A}" dt="2024-04-05T15:10:04.673" v="2051"/>
          <ac:spMkLst>
            <pc:docMk/>
            <pc:sldMk cId="141739303" sldId="436"/>
            <ac:spMk id="5" creationId="{77281041-64D5-9ECE-F4C7-DE9747F5A579}"/>
          </ac:spMkLst>
        </pc:spChg>
        <pc:spChg chg="add mod">
          <ac:chgData name="Tomasz Moroń" userId="722be6c7-7b5a-4770-8a53-237b9e9b4a08" providerId="ADAL" clId="{233AE11F-81DA-4BD7-B476-B362A32EB71A}" dt="2024-04-05T15:11:29.975" v="2085" actId="122"/>
          <ac:spMkLst>
            <pc:docMk/>
            <pc:sldMk cId="141739303" sldId="436"/>
            <ac:spMk id="6" creationId="{E381EC05-4592-C48A-F77D-E61E40590279}"/>
          </ac:spMkLst>
        </pc:spChg>
        <pc:spChg chg="add mod">
          <ac:chgData name="Tomasz Moroń" userId="722be6c7-7b5a-4770-8a53-237b9e9b4a08" providerId="ADAL" clId="{233AE11F-81DA-4BD7-B476-B362A32EB71A}" dt="2024-04-05T15:11:03.269" v="2075" actId="20577"/>
          <ac:spMkLst>
            <pc:docMk/>
            <pc:sldMk cId="141739303" sldId="436"/>
            <ac:spMk id="7" creationId="{A9A058F7-F3F0-BED8-7B3B-1F20D4CFE078}"/>
          </ac:spMkLst>
        </pc:spChg>
        <pc:spChg chg="add mod">
          <ac:chgData name="Tomasz Moroń" userId="722be6c7-7b5a-4770-8a53-237b9e9b4a08" providerId="ADAL" clId="{233AE11F-81DA-4BD7-B476-B362A32EB71A}" dt="2024-04-05T15:11:19.148" v="2082" actId="6549"/>
          <ac:spMkLst>
            <pc:docMk/>
            <pc:sldMk cId="141739303" sldId="436"/>
            <ac:spMk id="8" creationId="{7B0CF85D-D292-043B-E2AB-BFF34BD6FFD9}"/>
          </ac:spMkLst>
        </pc:spChg>
        <pc:spChg chg="del">
          <ac:chgData name="Tomasz Moroń" userId="722be6c7-7b5a-4770-8a53-237b9e9b4a08" providerId="ADAL" clId="{233AE11F-81DA-4BD7-B476-B362A32EB71A}" dt="2024-04-05T15:09:17.676" v="2005" actId="478"/>
          <ac:spMkLst>
            <pc:docMk/>
            <pc:sldMk cId="141739303" sldId="436"/>
            <ac:spMk id="9" creationId="{8E83E452-F368-92EF-4F92-68E1405932DE}"/>
          </ac:spMkLst>
        </pc:spChg>
        <pc:spChg chg="del">
          <ac:chgData name="Tomasz Moroń" userId="722be6c7-7b5a-4770-8a53-237b9e9b4a08" providerId="ADAL" clId="{233AE11F-81DA-4BD7-B476-B362A32EB71A}" dt="2024-04-05T15:09:17.676" v="2005" actId="478"/>
          <ac:spMkLst>
            <pc:docMk/>
            <pc:sldMk cId="141739303" sldId="436"/>
            <ac:spMk id="13" creationId="{0C38CCFC-357C-77C2-D74F-6ADC179A3B45}"/>
          </ac:spMkLst>
        </pc:spChg>
        <pc:spChg chg="del">
          <ac:chgData name="Tomasz Moroń" userId="722be6c7-7b5a-4770-8a53-237b9e9b4a08" providerId="ADAL" clId="{233AE11F-81DA-4BD7-B476-B362A32EB71A}" dt="2024-04-05T15:09:17.676" v="2005" actId="478"/>
          <ac:spMkLst>
            <pc:docMk/>
            <pc:sldMk cId="141739303" sldId="436"/>
            <ac:spMk id="15" creationId="{1D62FFDF-3A0C-AC94-9B79-DEF52D8E6A20}"/>
          </ac:spMkLst>
        </pc:spChg>
      </pc:sldChg>
      <pc:sldChg chg="addSp delSp modSp add mod">
        <pc:chgData name="Tomasz Moroń" userId="722be6c7-7b5a-4770-8a53-237b9e9b4a08" providerId="ADAL" clId="{233AE11F-81DA-4BD7-B476-B362A32EB71A}" dt="2024-04-05T15:12:44.080" v="2116" actId="20577"/>
        <pc:sldMkLst>
          <pc:docMk/>
          <pc:sldMk cId="3291891737" sldId="437"/>
        </pc:sldMkLst>
        <pc:spChg chg="del">
          <ac:chgData name="Tomasz Moroń" userId="722be6c7-7b5a-4770-8a53-237b9e9b4a08" providerId="ADAL" clId="{233AE11F-81DA-4BD7-B476-B362A32EB71A}" dt="2024-04-05T15:12:03.539" v="2089" actId="478"/>
          <ac:spMkLst>
            <pc:docMk/>
            <pc:sldMk cId="3291891737" sldId="437"/>
            <ac:spMk id="3" creationId="{BA1B2CE9-120E-595E-0101-B6EAE323E00A}"/>
          </ac:spMkLst>
        </pc:spChg>
        <pc:spChg chg="mod">
          <ac:chgData name="Tomasz Moroń" userId="722be6c7-7b5a-4770-8a53-237b9e9b4a08" providerId="ADAL" clId="{233AE11F-81DA-4BD7-B476-B362A32EB71A}" dt="2024-04-05T15:11:58.754" v="2088" actId="6549"/>
          <ac:spMkLst>
            <pc:docMk/>
            <pc:sldMk cId="3291891737" sldId="437"/>
            <ac:spMk id="4" creationId="{2EC86BEF-BF0A-F637-C78E-ACE01010C92D}"/>
          </ac:spMkLst>
        </pc:spChg>
        <pc:spChg chg="del mod">
          <ac:chgData name="Tomasz Moroń" userId="722be6c7-7b5a-4770-8a53-237b9e9b4a08" providerId="ADAL" clId="{233AE11F-81DA-4BD7-B476-B362A32EB71A}" dt="2024-04-05T15:12:07.491" v="2091" actId="478"/>
          <ac:spMkLst>
            <pc:docMk/>
            <pc:sldMk cId="3291891737" sldId="437"/>
            <ac:spMk id="6" creationId="{E381EC05-4592-C48A-F77D-E61E40590279}"/>
          </ac:spMkLst>
        </pc:spChg>
        <pc:spChg chg="del">
          <ac:chgData name="Tomasz Moroń" userId="722be6c7-7b5a-4770-8a53-237b9e9b4a08" providerId="ADAL" clId="{233AE11F-81DA-4BD7-B476-B362A32EB71A}" dt="2024-04-05T15:12:08.573" v="2092" actId="478"/>
          <ac:spMkLst>
            <pc:docMk/>
            <pc:sldMk cId="3291891737" sldId="437"/>
            <ac:spMk id="7" creationId="{A9A058F7-F3F0-BED8-7B3B-1F20D4CFE078}"/>
          </ac:spMkLst>
        </pc:spChg>
        <pc:spChg chg="del">
          <ac:chgData name="Tomasz Moroń" userId="722be6c7-7b5a-4770-8a53-237b9e9b4a08" providerId="ADAL" clId="{233AE11F-81DA-4BD7-B476-B362A32EB71A}" dt="2024-04-05T15:12:09.396" v="2093" actId="478"/>
          <ac:spMkLst>
            <pc:docMk/>
            <pc:sldMk cId="3291891737" sldId="437"/>
            <ac:spMk id="8" creationId="{7B0CF85D-D292-043B-E2AB-BFF34BD6FFD9}"/>
          </ac:spMkLst>
        </pc:spChg>
        <pc:spChg chg="add del">
          <ac:chgData name="Tomasz Moroń" userId="722be6c7-7b5a-4770-8a53-237b9e9b4a08" providerId="ADAL" clId="{233AE11F-81DA-4BD7-B476-B362A32EB71A}" dt="2024-04-05T15:12:21.972" v="2095" actId="478"/>
          <ac:spMkLst>
            <pc:docMk/>
            <pc:sldMk cId="3291891737" sldId="437"/>
            <ac:spMk id="9" creationId="{65ABC957-5F57-9706-5B00-79A616CF50D2}"/>
          </ac:spMkLst>
        </pc:spChg>
        <pc:spChg chg="add mod">
          <ac:chgData name="Tomasz Moroń" userId="722be6c7-7b5a-4770-8a53-237b9e9b4a08" providerId="ADAL" clId="{233AE11F-81DA-4BD7-B476-B362A32EB71A}" dt="2024-04-05T15:12:44.080" v="2116" actId="20577"/>
          <ac:spMkLst>
            <pc:docMk/>
            <pc:sldMk cId="3291891737" sldId="437"/>
            <ac:spMk id="10" creationId="{656B4AE7-4F60-0583-272B-384662B2D4D7}"/>
          </ac:spMkLst>
        </pc:spChg>
      </pc:sldChg>
      <pc:sldChg chg="modSp add del mod">
        <pc:chgData name="Tomasz Moroń" userId="722be6c7-7b5a-4770-8a53-237b9e9b4a08" providerId="ADAL" clId="{233AE11F-81DA-4BD7-B476-B362A32EB71A}" dt="2024-04-05T15:21:22.773" v="2312" actId="47"/>
        <pc:sldMkLst>
          <pc:docMk/>
          <pc:sldMk cId="2118234346" sldId="438"/>
        </pc:sldMkLst>
        <pc:spChg chg="mod">
          <ac:chgData name="Tomasz Moroń" userId="722be6c7-7b5a-4770-8a53-237b9e9b4a08" providerId="ADAL" clId="{233AE11F-81DA-4BD7-B476-B362A32EB71A}" dt="2024-04-05T15:13:51.244" v="2133" actId="1076"/>
          <ac:spMkLst>
            <pc:docMk/>
            <pc:sldMk cId="2118234346" sldId="438"/>
            <ac:spMk id="2" creationId="{80F52F2D-E26B-E744-3C42-670DAE4D1928}"/>
          </ac:spMkLst>
        </pc:spChg>
      </pc:sldChg>
      <pc:sldChg chg="modSp add mod">
        <pc:chgData name="Tomasz Moroń" userId="722be6c7-7b5a-4770-8a53-237b9e9b4a08" providerId="ADAL" clId="{233AE11F-81DA-4BD7-B476-B362A32EB71A}" dt="2024-04-05T15:19:08.874" v="2311" actId="20577"/>
        <pc:sldMkLst>
          <pc:docMk/>
          <pc:sldMk cId="743922721" sldId="439"/>
        </pc:sldMkLst>
        <pc:spChg chg="mod">
          <ac:chgData name="Tomasz Moroń" userId="722be6c7-7b5a-4770-8a53-237b9e9b4a08" providerId="ADAL" clId="{233AE11F-81DA-4BD7-B476-B362A32EB71A}" dt="2024-04-05T15:13:54.888" v="2134"/>
          <ac:spMkLst>
            <pc:docMk/>
            <pc:sldMk cId="743922721" sldId="439"/>
            <ac:spMk id="2" creationId="{80F52F2D-E26B-E744-3C42-670DAE4D1928}"/>
          </ac:spMkLst>
        </pc:spChg>
        <pc:spChg chg="mod">
          <ac:chgData name="Tomasz Moroń" userId="722be6c7-7b5a-4770-8a53-237b9e9b4a08" providerId="ADAL" clId="{233AE11F-81DA-4BD7-B476-B362A32EB71A}" dt="2024-04-05T15:17:30.019" v="2246" actId="20577"/>
          <ac:spMkLst>
            <pc:docMk/>
            <pc:sldMk cId="743922721" sldId="439"/>
            <ac:spMk id="6" creationId="{6690E60D-CA5F-DC8A-86F2-67B81106F5AD}"/>
          </ac:spMkLst>
        </pc:spChg>
        <pc:spChg chg="mod">
          <ac:chgData name="Tomasz Moroń" userId="722be6c7-7b5a-4770-8a53-237b9e9b4a08" providerId="ADAL" clId="{233AE11F-81DA-4BD7-B476-B362A32EB71A}" dt="2024-04-05T15:14:32.074" v="2157" actId="1076"/>
          <ac:spMkLst>
            <pc:docMk/>
            <pc:sldMk cId="743922721" sldId="439"/>
            <ac:spMk id="8" creationId="{BB167E24-5C10-ACB7-0A06-8AEFD6A01630}"/>
          </ac:spMkLst>
        </pc:spChg>
        <pc:spChg chg="mod">
          <ac:chgData name="Tomasz Moroń" userId="722be6c7-7b5a-4770-8a53-237b9e9b4a08" providerId="ADAL" clId="{233AE11F-81DA-4BD7-B476-B362A32EB71A}" dt="2024-04-05T15:18:21.335" v="2267" actId="1076"/>
          <ac:spMkLst>
            <pc:docMk/>
            <pc:sldMk cId="743922721" sldId="439"/>
            <ac:spMk id="9" creationId="{291AA8AA-AF5A-727A-6FB5-61D9D814BF90}"/>
          </ac:spMkLst>
        </pc:spChg>
        <pc:spChg chg="mod">
          <ac:chgData name="Tomasz Moroń" userId="722be6c7-7b5a-4770-8a53-237b9e9b4a08" providerId="ADAL" clId="{233AE11F-81DA-4BD7-B476-B362A32EB71A}" dt="2024-04-05T15:19:08.874" v="2311" actId="20577"/>
          <ac:spMkLst>
            <pc:docMk/>
            <pc:sldMk cId="743922721" sldId="439"/>
            <ac:spMk id="11" creationId="{830C21DF-3045-9C7C-C03F-F550A2F3C064}"/>
          </ac:spMkLst>
        </pc:spChg>
      </pc:sldChg>
      <pc:sldChg chg="addSp delSp modSp add mod">
        <pc:chgData name="Tomasz Moroń" userId="722be6c7-7b5a-4770-8a53-237b9e9b4a08" providerId="ADAL" clId="{233AE11F-81DA-4BD7-B476-B362A32EB71A}" dt="2024-04-05T15:24:32.745" v="2364" actId="20577"/>
        <pc:sldMkLst>
          <pc:docMk/>
          <pc:sldMk cId="236814121" sldId="440"/>
        </pc:sldMkLst>
        <pc:spChg chg="mod">
          <ac:chgData name="Tomasz Moroń" userId="722be6c7-7b5a-4770-8a53-237b9e9b4a08" providerId="ADAL" clId="{233AE11F-81DA-4BD7-B476-B362A32EB71A}" dt="2024-04-05T15:22:04.094" v="2315"/>
          <ac:spMkLst>
            <pc:docMk/>
            <pc:sldMk cId="236814121" sldId="440"/>
            <ac:spMk id="2" creationId="{80F52F2D-E26B-E744-3C42-670DAE4D1928}"/>
          </ac:spMkLst>
        </pc:spChg>
        <pc:spChg chg="mod">
          <ac:chgData name="Tomasz Moroń" userId="722be6c7-7b5a-4770-8a53-237b9e9b4a08" providerId="ADAL" clId="{233AE11F-81DA-4BD7-B476-B362A32EB71A}" dt="2024-04-05T15:23:08.052" v="2318"/>
          <ac:spMkLst>
            <pc:docMk/>
            <pc:sldMk cId="236814121" sldId="440"/>
            <ac:spMk id="3" creationId="{A33316AA-26FC-27F7-C919-E7C9D4D18A21}"/>
          </ac:spMkLst>
        </pc:spChg>
        <pc:spChg chg="mod">
          <ac:chgData name="Tomasz Moroń" userId="722be6c7-7b5a-4770-8a53-237b9e9b4a08" providerId="ADAL" clId="{233AE11F-81DA-4BD7-B476-B362A32EB71A}" dt="2024-04-05T15:22:33.331" v="2317" actId="20577"/>
          <ac:spMkLst>
            <pc:docMk/>
            <pc:sldMk cId="236814121" sldId="440"/>
            <ac:spMk id="5" creationId="{65A356C3-E6C1-7393-9336-461339932CF2}"/>
          </ac:spMkLst>
        </pc:spChg>
        <pc:spChg chg="add mod">
          <ac:chgData name="Tomasz Moroń" userId="722be6c7-7b5a-4770-8a53-237b9e9b4a08" providerId="ADAL" clId="{233AE11F-81DA-4BD7-B476-B362A32EB71A}" dt="2024-04-05T15:23:24.257" v="2321" actId="14100"/>
          <ac:spMkLst>
            <pc:docMk/>
            <pc:sldMk cId="236814121" sldId="440"/>
            <ac:spMk id="6" creationId="{62631898-0A43-6B3E-3B29-F16AB431528E}"/>
          </ac:spMkLst>
        </pc:spChg>
        <pc:spChg chg="add mod">
          <ac:chgData name="Tomasz Moroń" userId="722be6c7-7b5a-4770-8a53-237b9e9b4a08" providerId="ADAL" clId="{233AE11F-81DA-4BD7-B476-B362A32EB71A}" dt="2024-04-05T15:24:17.699" v="2353" actId="20577"/>
          <ac:spMkLst>
            <pc:docMk/>
            <pc:sldMk cId="236814121" sldId="440"/>
            <ac:spMk id="7" creationId="{E80845D3-FB2C-1BC4-B26B-DA6BD48C49A1}"/>
          </ac:spMkLst>
        </pc:spChg>
        <pc:spChg chg="add mod">
          <ac:chgData name="Tomasz Moroń" userId="722be6c7-7b5a-4770-8a53-237b9e9b4a08" providerId="ADAL" clId="{233AE11F-81DA-4BD7-B476-B362A32EB71A}" dt="2024-04-05T15:24:32.745" v="2364" actId="20577"/>
          <ac:spMkLst>
            <pc:docMk/>
            <pc:sldMk cId="236814121" sldId="440"/>
            <ac:spMk id="8" creationId="{234D5AA7-1BEB-7825-69C6-F17A39AFC05A}"/>
          </ac:spMkLst>
        </pc:spChg>
        <pc:spChg chg="del">
          <ac:chgData name="Tomasz Moroń" userId="722be6c7-7b5a-4770-8a53-237b9e9b4a08" providerId="ADAL" clId="{233AE11F-81DA-4BD7-B476-B362A32EB71A}" dt="2024-04-05T15:23:37.881" v="2322" actId="478"/>
          <ac:spMkLst>
            <pc:docMk/>
            <pc:sldMk cId="236814121" sldId="440"/>
            <ac:spMk id="10" creationId="{B1D074B9-3E30-E58D-8BDD-0A7FBAF17073}"/>
          </ac:spMkLst>
        </pc:spChg>
        <pc:spChg chg="mod">
          <ac:chgData name="Tomasz Moroń" userId="722be6c7-7b5a-4770-8a53-237b9e9b4a08" providerId="ADAL" clId="{233AE11F-81DA-4BD7-B476-B362A32EB71A}" dt="2024-04-05T15:24:02.303" v="2345" actId="1076"/>
          <ac:spMkLst>
            <pc:docMk/>
            <pc:sldMk cId="236814121" sldId="440"/>
            <ac:spMk id="13" creationId="{1C49F33B-97C1-700F-B6AE-CE1E32EFEEF8}"/>
          </ac:spMkLst>
        </pc:spChg>
      </pc:sldChg>
      <pc:sldChg chg="add del">
        <pc:chgData name="Tomasz Moroń" userId="722be6c7-7b5a-4770-8a53-237b9e9b4a08" providerId="ADAL" clId="{233AE11F-81DA-4BD7-B476-B362A32EB71A}" dt="2024-04-05T15:26:29.387" v="2404" actId="47"/>
        <pc:sldMkLst>
          <pc:docMk/>
          <pc:sldMk cId="2964004304" sldId="441"/>
        </pc:sldMkLst>
      </pc:sldChg>
      <pc:sldChg chg="modSp add mod">
        <pc:chgData name="Tomasz Moroń" userId="722be6c7-7b5a-4770-8a53-237b9e9b4a08" providerId="ADAL" clId="{233AE11F-81DA-4BD7-B476-B362A32EB71A}" dt="2024-04-05T15:26:07.889" v="2403" actId="1076"/>
        <pc:sldMkLst>
          <pc:docMk/>
          <pc:sldMk cId="1883175999" sldId="442"/>
        </pc:sldMkLst>
        <pc:spChg chg="mod">
          <ac:chgData name="Tomasz Moroń" userId="722be6c7-7b5a-4770-8a53-237b9e9b4a08" providerId="ADAL" clId="{233AE11F-81DA-4BD7-B476-B362A32EB71A}" dt="2024-04-05T15:24:55.731" v="2374" actId="20577"/>
          <ac:spMkLst>
            <pc:docMk/>
            <pc:sldMk cId="1883175999" sldId="442"/>
            <ac:spMk id="2" creationId="{80F52F2D-E26B-E744-3C42-670DAE4D1928}"/>
          </ac:spMkLst>
        </pc:spChg>
        <pc:graphicFrameChg chg="mod modGraphic">
          <ac:chgData name="Tomasz Moroń" userId="722be6c7-7b5a-4770-8a53-237b9e9b4a08" providerId="ADAL" clId="{233AE11F-81DA-4BD7-B476-B362A32EB71A}" dt="2024-04-05T15:26:07.889" v="2403" actId="1076"/>
          <ac:graphicFrameMkLst>
            <pc:docMk/>
            <pc:sldMk cId="1883175999" sldId="442"/>
            <ac:graphicFrameMk id="4" creationId="{D89EEF82-4B1C-2FE2-37E3-990F7EA9D7DC}"/>
          </ac:graphicFrameMkLst>
        </pc:graphicFrameChg>
      </pc:sldChg>
      <pc:sldChg chg="modSp add mod">
        <pc:chgData name="Tomasz Moroń" userId="722be6c7-7b5a-4770-8a53-237b9e9b4a08" providerId="ADAL" clId="{233AE11F-81DA-4BD7-B476-B362A32EB71A}" dt="2024-04-05T15:26:40.466" v="2414" actId="20577"/>
        <pc:sldMkLst>
          <pc:docMk/>
          <pc:sldMk cId="2396569867" sldId="443"/>
        </pc:sldMkLst>
        <pc:spChg chg="mod">
          <ac:chgData name="Tomasz Moroń" userId="722be6c7-7b5a-4770-8a53-237b9e9b4a08" providerId="ADAL" clId="{233AE11F-81DA-4BD7-B476-B362A32EB71A}" dt="2024-04-05T15:26:40.466" v="2414" actId="20577"/>
          <ac:spMkLst>
            <pc:docMk/>
            <pc:sldMk cId="2396569867" sldId="443"/>
            <ac:spMk id="2" creationId="{80F52F2D-E26B-E744-3C42-670DAE4D1928}"/>
          </ac:spMkLst>
        </pc:spChg>
      </pc:sldChg>
    </pc:docChg>
  </pc:docChgLst>
  <pc:docChgLst>
    <pc:chgData name="来宾用户" userId="S::urn:spo:anon#0179ed40615041e1d9fc0db8c33bf23925a1185f5cb917379c6053befeb9e251::" providerId="AD" clId="Web-{299C62F3-CA62-C091-4134-F766A974890C}"/>
    <pc:docChg chg="modSld">
      <pc:chgData name="来宾用户" userId="S::urn:spo:anon#0179ed40615041e1d9fc0db8c33bf23925a1185f5cb917379c6053befeb9e251::" providerId="AD" clId="Web-{299C62F3-CA62-C091-4134-F766A974890C}" dt="2024-04-23T12:05:08.371" v="0" actId="1076"/>
      <pc:docMkLst>
        <pc:docMk/>
      </pc:docMkLst>
      <pc:sldChg chg="modSp">
        <pc:chgData name="来宾用户" userId="S::urn:spo:anon#0179ed40615041e1d9fc0db8c33bf23925a1185f5cb917379c6053befeb9e251::" providerId="AD" clId="Web-{299C62F3-CA62-C091-4134-F766A974890C}" dt="2024-04-23T12:05:08.371" v="0" actId="1076"/>
        <pc:sldMkLst>
          <pc:docMk/>
          <pc:sldMk cId="4156435103" sldId="449"/>
        </pc:sldMkLst>
        <pc:spChg chg="mod">
          <ac:chgData name="来宾用户" userId="S::urn:spo:anon#0179ed40615041e1d9fc0db8c33bf23925a1185f5cb917379c6053befeb9e251::" providerId="AD" clId="Web-{299C62F3-CA62-C091-4134-F766A974890C}" dt="2024-04-23T12:05:08.371" v="0" actId="1076"/>
          <ac:spMkLst>
            <pc:docMk/>
            <pc:sldMk cId="4156435103" sldId="449"/>
            <ac:spMk id="5" creationId="{987AE619-7080-C199-FB79-FFC456683713}"/>
          </ac:spMkLst>
        </pc:spChg>
      </pc:sldChg>
    </pc:docChg>
  </pc:docChgLst>
  <pc:docChgLst>
    <pc:chgData name="来宾用户" userId="S::urn:spo:anon#0179ed40615041e1d9fc0db8c33bf23925a1185f5cb917379c6053befeb9e251::" providerId="AD" clId="Web-{2EC9FE3B-89FC-48CC-C38D-82B7DEA7A184}"/>
    <pc:docChg chg="sldOrd">
      <pc:chgData name="来宾用户" userId="S::urn:spo:anon#0179ed40615041e1d9fc0db8c33bf23925a1185f5cb917379c6053befeb9e251::" providerId="AD" clId="Web-{2EC9FE3B-89FC-48CC-C38D-82B7DEA7A184}" dt="2024-04-22T15:15:46.093" v="0"/>
      <pc:docMkLst>
        <pc:docMk/>
      </pc:docMkLst>
      <pc:sldChg chg="ord">
        <pc:chgData name="来宾用户" userId="S::urn:spo:anon#0179ed40615041e1d9fc0db8c33bf23925a1185f5cb917379c6053befeb9e251::" providerId="AD" clId="Web-{2EC9FE3B-89FC-48CC-C38D-82B7DEA7A184}" dt="2024-04-22T15:15:46.093" v="0"/>
        <pc:sldMkLst>
          <pc:docMk/>
          <pc:sldMk cId="4156435103" sldId="44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7DCF6F-D47A-4251-A947-55C6E670AA80}" type="datetimeFigureOut">
              <a:rPr lang="en-US" smtClean="0"/>
              <a:t>4/23/2024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0863C0-3C0C-4227-829A-BB3F7A60FC6A}" type="slidenum">
              <a:rPr lang="en-US" smtClean="0"/>
              <a:t>‹#›</a:t>
            </a:fld>
            <a:endParaRPr lang="en-US"/>
          </a:p>
        </p:txBody>
      </p:sp>
    </p:spTree>
    <p:extLst>
      <p:ext uri="{BB962C8B-B14F-4D97-AF65-F5344CB8AC3E}">
        <p14:creationId xmlns:p14="http://schemas.microsoft.com/office/powerpoint/2010/main" val="32275245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CBC42-6563-49C0-9AB0-0B46679F5AB4}" type="datetimeFigureOut">
              <a:rPr lang="en-US" smtClean="0"/>
              <a:t>4/23/2024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DD579-49B2-4848-8B9E-FAC72A3B8248}" type="slidenum">
              <a:rPr lang="en-US" smtClean="0"/>
              <a:t>‹#›</a:t>
            </a:fld>
            <a:endParaRPr lang="en-US"/>
          </a:p>
        </p:txBody>
      </p:sp>
    </p:spTree>
    <p:extLst>
      <p:ext uri="{BB962C8B-B14F-4D97-AF65-F5344CB8AC3E}">
        <p14:creationId xmlns:p14="http://schemas.microsoft.com/office/powerpoint/2010/main" val="2092581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Montserrat SemiBold" panose="00000700000000000000" pitchFamily="50" charset="0"/>
              </a:rPr>
              <a:t>Note: After adding your pictures, right</a:t>
            </a:r>
            <a:r>
              <a:rPr lang="en-US" baseline="0" dirty="0">
                <a:latin typeface="Montserrat SemiBold" panose="00000700000000000000" pitchFamily="50" charset="0"/>
              </a:rPr>
              <a:t> click on it and “Send To Back”.</a:t>
            </a:r>
            <a:endParaRPr lang="en-US" dirty="0">
              <a:latin typeface="Montserrat SemiBold" panose="00000700000000000000" pitchFamily="50" charset="0"/>
            </a:endParaRPr>
          </a:p>
        </p:txBody>
      </p:sp>
      <p:sp>
        <p:nvSpPr>
          <p:cNvPr id="4" name="Slide Number Placeholder 3"/>
          <p:cNvSpPr>
            <a:spLocks noGrp="1"/>
          </p:cNvSpPr>
          <p:nvPr>
            <p:ph type="sldNum" sz="quarter" idx="10"/>
          </p:nvPr>
        </p:nvSpPr>
        <p:spPr/>
        <p:txBody>
          <a:bodyPr/>
          <a:lstStyle/>
          <a:p>
            <a:fld id="{95DDD579-49B2-4848-8B9E-FAC72A3B8248}" type="slidenum">
              <a:rPr lang="en-US" smtClean="0"/>
              <a:t>1</a:t>
            </a:fld>
            <a:endParaRPr lang="en-US"/>
          </a:p>
        </p:txBody>
      </p:sp>
    </p:spTree>
    <p:extLst>
      <p:ext uri="{BB962C8B-B14F-4D97-AF65-F5344CB8AC3E}">
        <p14:creationId xmlns:p14="http://schemas.microsoft.com/office/powerpoint/2010/main" val="2507849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Na początek warto zbadać wartość pochodnej funkcji….</a:t>
            </a:r>
          </a:p>
          <a:p>
            <a:endParaRPr lang="pl-PL" dirty="0"/>
          </a:p>
          <a:p>
            <a:endParaRPr lang="pl-PL" dirty="0"/>
          </a:p>
          <a:p>
            <a:r>
              <a:rPr lang="pl-PL" dirty="0"/>
              <a:t>Potem pogadać o przedziałach….</a:t>
            </a:r>
          </a:p>
          <a:p>
            <a:endParaRPr lang="pl-PL" dirty="0"/>
          </a:p>
          <a:p>
            <a:endParaRPr lang="pl-PL" dirty="0"/>
          </a:p>
          <a:p>
            <a:endParaRPr lang="pl-PL" dirty="0"/>
          </a:p>
          <a:p>
            <a:endParaRPr lang="pl-PL" dirty="0"/>
          </a:p>
        </p:txBody>
      </p:sp>
      <p:sp>
        <p:nvSpPr>
          <p:cNvPr id="4" name="Symbol zastępczy numeru slajdu 3"/>
          <p:cNvSpPr>
            <a:spLocks noGrp="1"/>
          </p:cNvSpPr>
          <p:nvPr>
            <p:ph type="sldNum" sz="quarter" idx="5"/>
          </p:nvPr>
        </p:nvSpPr>
        <p:spPr/>
        <p:txBody>
          <a:bodyPr/>
          <a:lstStyle/>
          <a:p>
            <a:fld id="{95DDD579-49B2-4848-8B9E-FAC72A3B8248}" type="slidenum">
              <a:rPr lang="en-US" smtClean="0"/>
              <a:t>11</a:t>
            </a:fld>
            <a:endParaRPr lang="en-US"/>
          </a:p>
        </p:txBody>
      </p:sp>
    </p:spTree>
    <p:extLst>
      <p:ext uri="{BB962C8B-B14F-4D97-AF65-F5344CB8AC3E}">
        <p14:creationId xmlns:p14="http://schemas.microsoft.com/office/powerpoint/2010/main" val="751237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Zakładamy </a:t>
            </a:r>
            <a:r>
              <a:rPr lang="pl-PL" dirty="0" err="1"/>
              <a:t>sałszywie</a:t>
            </a:r>
            <a:r>
              <a:rPr lang="pl-PL" dirty="0"/>
              <a:t> pozytywnie  że funkcja jest w przedziale liniowa  (czerwona linia i pierwsza i druga pochodna mają stały znak)</a:t>
            </a:r>
          </a:p>
          <a:p>
            <a:endParaRPr lang="pl-PL" dirty="0"/>
          </a:p>
          <a:p>
            <a:r>
              <a:rPr lang="pl-PL" dirty="0"/>
              <a:t>Bazując na prostych obliczeniach możemy sobie obliczyć że pierwiastek może być w  x1</a:t>
            </a:r>
          </a:p>
          <a:p>
            <a:endParaRPr lang="pl-PL" dirty="0"/>
          </a:p>
          <a:p>
            <a:r>
              <a:rPr lang="pl-PL" dirty="0"/>
              <a:t>Ale funkcja nie jest liniowa</a:t>
            </a:r>
          </a:p>
          <a:p>
            <a:endParaRPr lang="pl-PL" dirty="0"/>
          </a:p>
          <a:p>
            <a:r>
              <a:rPr lang="pl-PL" dirty="0"/>
              <a:t>Pokazać jakie są odległości….</a:t>
            </a:r>
          </a:p>
          <a:p>
            <a:endParaRPr lang="pl-PL" dirty="0"/>
          </a:p>
          <a:p>
            <a:r>
              <a:rPr lang="pl-PL" dirty="0"/>
              <a:t>No i teraz z trójkąta pitagorasa możemy sobie policzyć </a:t>
            </a:r>
            <a:r>
              <a:rPr lang="pl-PL" dirty="0" err="1"/>
              <a:t>tg</a:t>
            </a:r>
            <a:r>
              <a:rPr lang="pl-PL" dirty="0"/>
              <a:t>(alfa)</a:t>
            </a:r>
          </a:p>
          <a:p>
            <a:endParaRPr lang="pl-PL" dirty="0"/>
          </a:p>
          <a:p>
            <a:endParaRPr lang="pl-PL" dirty="0"/>
          </a:p>
          <a:p>
            <a:endParaRPr lang="pl-PL" dirty="0"/>
          </a:p>
          <a:p>
            <a:r>
              <a:rPr lang="pl-PL" dirty="0"/>
              <a:t>Ale możemy to zrobić odrobinę inaczej….</a:t>
            </a:r>
          </a:p>
          <a:p>
            <a:endParaRPr lang="pl-PL" dirty="0"/>
          </a:p>
          <a:p>
            <a:r>
              <a:rPr lang="pl-PL" dirty="0"/>
              <a:t>Przesunąć kreskę czerwoną do góry ……</a:t>
            </a:r>
          </a:p>
          <a:p>
            <a:endParaRPr lang="pl-PL" dirty="0"/>
          </a:p>
          <a:p>
            <a:endParaRPr lang="pl-PL" dirty="0"/>
          </a:p>
          <a:p>
            <a:endParaRPr lang="pl-PL" dirty="0"/>
          </a:p>
          <a:p>
            <a:endParaRPr lang="pl-PL" dirty="0"/>
          </a:p>
          <a:p>
            <a:endParaRPr lang="pl-PL" dirty="0"/>
          </a:p>
          <a:p>
            <a:r>
              <a:rPr lang="pl-PL" dirty="0"/>
              <a:t>Więc pierwsze przybliżenie pierwiastka tam gdzie wartość prostej jest zero….</a:t>
            </a:r>
          </a:p>
          <a:p>
            <a:endParaRPr lang="pl-PL" dirty="0"/>
          </a:p>
          <a:p>
            <a:endParaRPr lang="pl-PL" dirty="0"/>
          </a:p>
          <a:p>
            <a:endParaRPr lang="pl-PL" dirty="0"/>
          </a:p>
          <a:p>
            <a:endParaRPr lang="pl-PL" dirty="0"/>
          </a:p>
          <a:p>
            <a:endParaRPr lang="pl-PL" dirty="0"/>
          </a:p>
        </p:txBody>
      </p:sp>
      <p:sp>
        <p:nvSpPr>
          <p:cNvPr id="4" name="Symbol zastępczy numeru slajdu 3"/>
          <p:cNvSpPr>
            <a:spLocks noGrp="1"/>
          </p:cNvSpPr>
          <p:nvPr>
            <p:ph type="sldNum" sz="quarter" idx="5"/>
          </p:nvPr>
        </p:nvSpPr>
        <p:spPr/>
        <p:txBody>
          <a:bodyPr/>
          <a:lstStyle/>
          <a:p>
            <a:fld id="{95DDD579-49B2-4848-8B9E-FAC72A3B8248}" type="slidenum">
              <a:rPr lang="en-US" smtClean="0"/>
              <a:t>40</a:t>
            </a:fld>
            <a:endParaRPr lang="en-US"/>
          </a:p>
        </p:txBody>
      </p:sp>
    </p:spTree>
    <p:extLst>
      <p:ext uri="{BB962C8B-B14F-4D97-AF65-F5344CB8AC3E}">
        <p14:creationId xmlns:p14="http://schemas.microsoft.com/office/powerpoint/2010/main" val="3711542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Zakładamy </a:t>
            </a:r>
            <a:r>
              <a:rPr lang="pl-PL" dirty="0" err="1"/>
              <a:t>wałfywie</a:t>
            </a:r>
            <a:r>
              <a:rPr lang="pl-PL" dirty="0"/>
              <a:t> że funkcja jest w przedziale liniowa</a:t>
            </a:r>
          </a:p>
          <a:p>
            <a:endParaRPr lang="pl-PL" dirty="0"/>
          </a:p>
          <a:p>
            <a:r>
              <a:rPr lang="pl-PL" dirty="0"/>
              <a:t>Próbujemy rozwiązać te równanie</a:t>
            </a:r>
          </a:p>
          <a:p>
            <a:endParaRPr lang="pl-PL" dirty="0"/>
          </a:p>
          <a:p>
            <a:endParaRPr lang="pl-PL" dirty="0"/>
          </a:p>
          <a:p>
            <a:r>
              <a:rPr lang="pl-PL" dirty="0"/>
              <a:t>I wyliczamy x1, czyli nasz nowy pierwiastek…..</a:t>
            </a:r>
          </a:p>
          <a:p>
            <a:endParaRPr lang="pl-PL" dirty="0"/>
          </a:p>
          <a:p>
            <a:endParaRPr lang="pl-PL" dirty="0"/>
          </a:p>
          <a:p>
            <a:endParaRPr lang="pl-PL" dirty="0"/>
          </a:p>
        </p:txBody>
      </p:sp>
      <p:sp>
        <p:nvSpPr>
          <p:cNvPr id="4" name="Symbol zastępczy numeru slajdu 3"/>
          <p:cNvSpPr>
            <a:spLocks noGrp="1"/>
          </p:cNvSpPr>
          <p:nvPr>
            <p:ph type="sldNum" sz="quarter" idx="5"/>
          </p:nvPr>
        </p:nvSpPr>
        <p:spPr/>
        <p:txBody>
          <a:bodyPr/>
          <a:lstStyle/>
          <a:p>
            <a:fld id="{95DDD579-49B2-4848-8B9E-FAC72A3B8248}" type="slidenum">
              <a:rPr lang="en-US" smtClean="0"/>
              <a:t>41</a:t>
            </a:fld>
            <a:endParaRPr lang="en-US"/>
          </a:p>
        </p:txBody>
      </p:sp>
    </p:spTree>
    <p:extLst>
      <p:ext uri="{BB962C8B-B14F-4D97-AF65-F5344CB8AC3E}">
        <p14:creationId xmlns:p14="http://schemas.microsoft.com/office/powerpoint/2010/main" val="2966933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Liczymy kolejną cięciwę…….</a:t>
            </a:r>
          </a:p>
          <a:p>
            <a:endParaRPr lang="pl-PL" dirty="0"/>
          </a:p>
          <a:p>
            <a:endParaRPr lang="pl-PL" dirty="0"/>
          </a:p>
          <a:p>
            <a:r>
              <a:rPr lang="pl-PL" dirty="0"/>
              <a:t>Zauważmy tutaj, że zmienia się tutaj kolejna cięciwa….</a:t>
            </a:r>
          </a:p>
          <a:p>
            <a:endParaRPr lang="pl-PL" dirty="0"/>
          </a:p>
          <a:p>
            <a:endParaRPr lang="pl-PL" dirty="0"/>
          </a:p>
          <a:p>
            <a:r>
              <a:rPr lang="pl-PL" dirty="0"/>
              <a:t>W tej metodzie zmienia się nasz punkt b……</a:t>
            </a:r>
          </a:p>
        </p:txBody>
      </p:sp>
      <p:sp>
        <p:nvSpPr>
          <p:cNvPr id="4" name="Symbol zastępczy numeru slajdu 3"/>
          <p:cNvSpPr>
            <a:spLocks noGrp="1"/>
          </p:cNvSpPr>
          <p:nvPr>
            <p:ph type="sldNum" sz="quarter" idx="5"/>
          </p:nvPr>
        </p:nvSpPr>
        <p:spPr/>
        <p:txBody>
          <a:bodyPr/>
          <a:lstStyle/>
          <a:p>
            <a:fld id="{95DDD579-49B2-4848-8B9E-FAC72A3B8248}" type="slidenum">
              <a:rPr lang="en-US" smtClean="0"/>
              <a:t>42</a:t>
            </a:fld>
            <a:endParaRPr lang="en-US"/>
          </a:p>
        </p:txBody>
      </p:sp>
    </p:spTree>
    <p:extLst>
      <p:ext uri="{BB962C8B-B14F-4D97-AF65-F5344CB8AC3E}">
        <p14:creationId xmlns:p14="http://schemas.microsoft.com/office/powerpoint/2010/main" val="2266860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Równanie możemy modyfikować do następującej postaci:</a:t>
            </a:r>
          </a:p>
        </p:txBody>
      </p:sp>
      <p:sp>
        <p:nvSpPr>
          <p:cNvPr id="4" name="Symbol zastępczy numeru slajdu 3"/>
          <p:cNvSpPr>
            <a:spLocks noGrp="1"/>
          </p:cNvSpPr>
          <p:nvPr>
            <p:ph type="sldNum" sz="quarter" idx="5"/>
          </p:nvPr>
        </p:nvSpPr>
        <p:spPr/>
        <p:txBody>
          <a:bodyPr/>
          <a:lstStyle/>
          <a:p>
            <a:fld id="{95DDD579-49B2-4848-8B9E-FAC72A3B8248}" type="slidenum">
              <a:rPr lang="en-US" smtClean="0"/>
              <a:t>43</a:t>
            </a:fld>
            <a:endParaRPr lang="en-US"/>
          </a:p>
        </p:txBody>
      </p:sp>
    </p:spTree>
    <p:extLst>
      <p:ext uri="{BB962C8B-B14F-4D97-AF65-F5344CB8AC3E}">
        <p14:creationId xmlns:p14="http://schemas.microsoft.com/office/powerpoint/2010/main" val="210221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Równanie możemy modyfikować do następującej postaci:</a:t>
            </a:r>
          </a:p>
        </p:txBody>
      </p:sp>
      <p:sp>
        <p:nvSpPr>
          <p:cNvPr id="4" name="Symbol zastępczy numeru slajdu 3"/>
          <p:cNvSpPr>
            <a:spLocks noGrp="1"/>
          </p:cNvSpPr>
          <p:nvPr>
            <p:ph type="sldNum" sz="quarter" idx="5"/>
          </p:nvPr>
        </p:nvSpPr>
        <p:spPr/>
        <p:txBody>
          <a:bodyPr/>
          <a:lstStyle/>
          <a:p>
            <a:fld id="{95DDD579-49B2-4848-8B9E-FAC72A3B8248}" type="slidenum">
              <a:rPr lang="en-US" smtClean="0"/>
              <a:t>44</a:t>
            </a:fld>
            <a:endParaRPr lang="en-US"/>
          </a:p>
        </p:txBody>
      </p:sp>
    </p:spTree>
    <p:extLst>
      <p:ext uri="{BB962C8B-B14F-4D97-AF65-F5344CB8AC3E}">
        <p14:creationId xmlns:p14="http://schemas.microsoft.com/office/powerpoint/2010/main" val="59121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Próbujemy oszacować dokładność pierwiastka jako iloraz </a:t>
            </a:r>
            <a:r>
              <a:rPr lang="pl-PL" dirty="0" err="1"/>
              <a:t>różnicwy</a:t>
            </a:r>
            <a:endParaRPr lang="pl-PL" dirty="0"/>
          </a:p>
          <a:p>
            <a:endParaRPr lang="pl-PL" dirty="0"/>
          </a:p>
          <a:p>
            <a:endParaRPr lang="pl-PL" dirty="0"/>
          </a:p>
          <a:p>
            <a:r>
              <a:rPr lang="pl-PL" dirty="0"/>
              <a:t>Szukamy wartości funkcji w punkcie xi, gdzie powinien być pierwiastek…. Który wynosi ZERO</a:t>
            </a:r>
          </a:p>
          <a:p>
            <a:endParaRPr lang="pl-PL" dirty="0"/>
          </a:p>
          <a:p>
            <a:endParaRPr lang="pl-PL" dirty="0"/>
          </a:p>
          <a:p>
            <a:endParaRPr lang="pl-PL" dirty="0"/>
          </a:p>
          <a:p>
            <a:r>
              <a:rPr lang="pl-PL" dirty="0"/>
              <a:t>Punkt x z kreską to jakiś punkt w przedziale….</a:t>
            </a:r>
          </a:p>
          <a:p>
            <a:endParaRPr lang="pl-PL" dirty="0"/>
          </a:p>
          <a:p>
            <a:endParaRPr lang="pl-PL" dirty="0"/>
          </a:p>
          <a:p>
            <a:r>
              <a:rPr lang="pl-PL" dirty="0"/>
              <a:t>Więc tutaj znowu szacujemy najbardziej niekorzystny przypadek……..</a:t>
            </a:r>
          </a:p>
          <a:p>
            <a:endParaRPr lang="pl-PL" dirty="0"/>
          </a:p>
          <a:p>
            <a:endParaRPr lang="pl-PL" dirty="0"/>
          </a:p>
          <a:p>
            <a:endParaRPr lang="pl-PL" dirty="0"/>
          </a:p>
          <a:p>
            <a:endParaRPr lang="pl-PL" dirty="0"/>
          </a:p>
          <a:p>
            <a:endParaRPr lang="pl-PL" dirty="0"/>
          </a:p>
        </p:txBody>
      </p:sp>
      <p:sp>
        <p:nvSpPr>
          <p:cNvPr id="4" name="Symbol zastępczy numeru slajdu 3"/>
          <p:cNvSpPr>
            <a:spLocks noGrp="1"/>
          </p:cNvSpPr>
          <p:nvPr>
            <p:ph type="sldNum" sz="quarter" idx="5"/>
          </p:nvPr>
        </p:nvSpPr>
        <p:spPr/>
        <p:txBody>
          <a:bodyPr/>
          <a:lstStyle/>
          <a:p>
            <a:fld id="{95DDD579-49B2-4848-8B9E-FAC72A3B8248}" type="slidenum">
              <a:rPr lang="en-US" smtClean="0"/>
              <a:t>45</a:t>
            </a:fld>
            <a:endParaRPr lang="en-US"/>
          </a:p>
        </p:txBody>
      </p:sp>
    </p:spTree>
    <p:extLst>
      <p:ext uri="{BB962C8B-B14F-4D97-AF65-F5344CB8AC3E}">
        <p14:creationId xmlns:p14="http://schemas.microsoft.com/office/powerpoint/2010/main" val="1415835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Tutaj wyprowadzamy wzór na przybliżenia…….</a:t>
            </a:r>
          </a:p>
          <a:p>
            <a:endParaRPr lang="pl-PL" dirty="0"/>
          </a:p>
          <a:p>
            <a:endParaRPr lang="pl-PL" dirty="0"/>
          </a:p>
          <a:p>
            <a:r>
              <a:rPr lang="pl-PL" dirty="0"/>
              <a:t>Mamy wzór na pierwiastek dla naszego przypadku</a:t>
            </a:r>
          </a:p>
          <a:p>
            <a:endParaRPr lang="pl-PL" dirty="0"/>
          </a:p>
          <a:p>
            <a:r>
              <a:rPr lang="pl-PL" dirty="0"/>
              <a:t>I go przekształcamy</a:t>
            </a:r>
          </a:p>
        </p:txBody>
      </p:sp>
      <p:sp>
        <p:nvSpPr>
          <p:cNvPr id="4" name="Symbol zastępczy numeru slajdu 3"/>
          <p:cNvSpPr>
            <a:spLocks noGrp="1"/>
          </p:cNvSpPr>
          <p:nvPr>
            <p:ph type="sldNum" sz="quarter" idx="5"/>
          </p:nvPr>
        </p:nvSpPr>
        <p:spPr/>
        <p:txBody>
          <a:bodyPr/>
          <a:lstStyle/>
          <a:p>
            <a:fld id="{95DDD579-49B2-4848-8B9E-FAC72A3B8248}" type="slidenum">
              <a:rPr lang="en-US" smtClean="0"/>
              <a:t>46</a:t>
            </a:fld>
            <a:endParaRPr lang="en-US"/>
          </a:p>
        </p:txBody>
      </p:sp>
    </p:spTree>
    <p:extLst>
      <p:ext uri="{BB962C8B-B14F-4D97-AF65-F5344CB8AC3E}">
        <p14:creationId xmlns:p14="http://schemas.microsoft.com/office/powerpoint/2010/main" val="2926471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Tutaj wyprowadzamy wzór na przybliżenia…….</a:t>
            </a:r>
          </a:p>
          <a:p>
            <a:endParaRPr lang="pl-PL" dirty="0"/>
          </a:p>
          <a:p>
            <a:endParaRPr lang="pl-PL" dirty="0"/>
          </a:p>
          <a:p>
            <a:r>
              <a:rPr lang="pl-PL" dirty="0"/>
              <a:t>Mamy wzór na pierwiastek dla naszego przypadku</a:t>
            </a:r>
          </a:p>
          <a:p>
            <a:endParaRPr lang="pl-PL" dirty="0"/>
          </a:p>
          <a:p>
            <a:r>
              <a:rPr lang="pl-PL" dirty="0"/>
              <a:t>I go przekształcamy</a:t>
            </a:r>
          </a:p>
        </p:txBody>
      </p:sp>
      <p:sp>
        <p:nvSpPr>
          <p:cNvPr id="4" name="Symbol zastępczy numeru slajdu 3"/>
          <p:cNvSpPr>
            <a:spLocks noGrp="1"/>
          </p:cNvSpPr>
          <p:nvPr>
            <p:ph type="sldNum" sz="quarter" idx="5"/>
          </p:nvPr>
        </p:nvSpPr>
        <p:spPr/>
        <p:txBody>
          <a:bodyPr/>
          <a:lstStyle/>
          <a:p>
            <a:fld id="{95DDD579-49B2-4848-8B9E-FAC72A3B8248}" type="slidenum">
              <a:rPr lang="en-US" smtClean="0"/>
              <a:t>47</a:t>
            </a:fld>
            <a:endParaRPr lang="en-US"/>
          </a:p>
        </p:txBody>
      </p:sp>
    </p:spTree>
    <p:extLst>
      <p:ext uri="{BB962C8B-B14F-4D97-AF65-F5344CB8AC3E}">
        <p14:creationId xmlns:p14="http://schemas.microsoft.com/office/powerpoint/2010/main" val="500696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95DDD579-49B2-4848-8B9E-FAC72A3B8248}" type="slidenum">
              <a:rPr lang="en-US" smtClean="0"/>
              <a:t>48</a:t>
            </a:fld>
            <a:endParaRPr lang="en-US"/>
          </a:p>
        </p:txBody>
      </p:sp>
    </p:spTree>
    <p:extLst>
      <p:ext uri="{BB962C8B-B14F-4D97-AF65-F5344CB8AC3E}">
        <p14:creationId xmlns:p14="http://schemas.microsoft.com/office/powerpoint/2010/main" val="751380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95DDD579-49B2-4848-8B9E-FAC72A3B8248}" type="slidenum">
              <a:rPr lang="en-US" smtClean="0"/>
              <a:t>3</a:t>
            </a:fld>
            <a:endParaRPr lang="en-US"/>
          </a:p>
        </p:txBody>
      </p:sp>
    </p:spTree>
    <p:extLst>
      <p:ext uri="{BB962C8B-B14F-4D97-AF65-F5344CB8AC3E}">
        <p14:creationId xmlns:p14="http://schemas.microsoft.com/office/powerpoint/2010/main" val="4719248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Omawiamy bardzo dużo przekształceń żeby pokazać ile wynosi błąd…..</a:t>
            </a:r>
          </a:p>
          <a:p>
            <a:endParaRPr lang="pl-PL" dirty="0"/>
          </a:p>
          <a:p>
            <a:r>
              <a:rPr lang="pl-PL" dirty="0"/>
              <a:t>Mówimy że szacowanie to </a:t>
            </a:r>
            <a:r>
              <a:rPr lang="pl-PL" dirty="0" err="1"/>
              <a:t>pochodnadwóch</a:t>
            </a:r>
            <a:r>
              <a:rPr lang="pl-PL" dirty="0"/>
              <a:t> ostatnich przybliżeń i pokazuje co szacujemy………</a:t>
            </a:r>
          </a:p>
        </p:txBody>
      </p:sp>
      <p:sp>
        <p:nvSpPr>
          <p:cNvPr id="4" name="Symbol zastępczy numeru slajdu 3"/>
          <p:cNvSpPr>
            <a:spLocks noGrp="1"/>
          </p:cNvSpPr>
          <p:nvPr>
            <p:ph type="sldNum" sz="quarter" idx="5"/>
          </p:nvPr>
        </p:nvSpPr>
        <p:spPr/>
        <p:txBody>
          <a:bodyPr/>
          <a:lstStyle/>
          <a:p>
            <a:fld id="{95DDD579-49B2-4848-8B9E-FAC72A3B8248}" type="slidenum">
              <a:rPr lang="en-US" smtClean="0"/>
              <a:t>49</a:t>
            </a:fld>
            <a:endParaRPr lang="en-US"/>
          </a:p>
        </p:txBody>
      </p:sp>
    </p:spTree>
    <p:extLst>
      <p:ext uri="{BB962C8B-B14F-4D97-AF65-F5344CB8AC3E}">
        <p14:creationId xmlns:p14="http://schemas.microsoft.com/office/powerpoint/2010/main" val="25643376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Tutaj przy szacowaniu musimy przyjąć minimalną wartość pochodnej  i </a:t>
            </a:r>
          </a:p>
          <a:p>
            <a:endParaRPr lang="pl-PL" dirty="0"/>
          </a:p>
          <a:p>
            <a:r>
              <a:rPr lang="pl-PL" dirty="0"/>
              <a:t>Dla licznika musimy przyjąć najbardziej niekorzystną sytuację,  wartość </a:t>
            </a:r>
            <a:r>
              <a:rPr lang="pl-PL" dirty="0" err="1"/>
              <a:t>maks</a:t>
            </a:r>
            <a:r>
              <a:rPr lang="pl-PL" dirty="0"/>
              <a:t> i minimalną co do modułu</a:t>
            </a:r>
          </a:p>
          <a:p>
            <a:endParaRPr lang="pl-PL" dirty="0"/>
          </a:p>
          <a:p>
            <a:r>
              <a:rPr lang="pl-PL" dirty="0"/>
              <a:t>A w mianowniku minimalną co do modułu…….</a:t>
            </a:r>
          </a:p>
        </p:txBody>
      </p:sp>
      <p:sp>
        <p:nvSpPr>
          <p:cNvPr id="4" name="Symbol zastępczy numeru slajdu 3"/>
          <p:cNvSpPr>
            <a:spLocks noGrp="1"/>
          </p:cNvSpPr>
          <p:nvPr>
            <p:ph type="sldNum" sz="quarter" idx="5"/>
          </p:nvPr>
        </p:nvSpPr>
        <p:spPr/>
        <p:txBody>
          <a:bodyPr/>
          <a:lstStyle/>
          <a:p>
            <a:fld id="{95DDD579-49B2-4848-8B9E-FAC72A3B8248}" type="slidenum">
              <a:rPr lang="en-US" smtClean="0"/>
              <a:t>50</a:t>
            </a:fld>
            <a:endParaRPr lang="en-US"/>
          </a:p>
        </p:txBody>
      </p:sp>
    </p:spTree>
    <p:extLst>
      <p:ext uri="{BB962C8B-B14F-4D97-AF65-F5344CB8AC3E}">
        <p14:creationId xmlns:p14="http://schemas.microsoft.com/office/powerpoint/2010/main" val="3831740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Tutaj przy szacowaniu musimy przyjąć minimalną wartość pochodnej  i </a:t>
            </a:r>
          </a:p>
          <a:p>
            <a:endParaRPr lang="pl-PL" dirty="0"/>
          </a:p>
          <a:p>
            <a:r>
              <a:rPr lang="pl-PL" dirty="0"/>
              <a:t>Dla licznika musimy przyjąć najbardziej niekorzystną sytuację,  wartość </a:t>
            </a:r>
            <a:r>
              <a:rPr lang="pl-PL" dirty="0" err="1"/>
              <a:t>maks</a:t>
            </a:r>
            <a:r>
              <a:rPr lang="pl-PL" dirty="0"/>
              <a:t> i minimalną co do modułu</a:t>
            </a:r>
          </a:p>
          <a:p>
            <a:endParaRPr lang="pl-PL" dirty="0"/>
          </a:p>
          <a:p>
            <a:r>
              <a:rPr lang="pl-PL" dirty="0"/>
              <a:t>A w mianowniku minimalną co do modułu…….</a:t>
            </a:r>
          </a:p>
        </p:txBody>
      </p:sp>
      <p:sp>
        <p:nvSpPr>
          <p:cNvPr id="4" name="Symbol zastępczy numeru slajdu 3"/>
          <p:cNvSpPr>
            <a:spLocks noGrp="1"/>
          </p:cNvSpPr>
          <p:nvPr>
            <p:ph type="sldNum" sz="quarter" idx="5"/>
          </p:nvPr>
        </p:nvSpPr>
        <p:spPr/>
        <p:txBody>
          <a:bodyPr/>
          <a:lstStyle/>
          <a:p>
            <a:fld id="{95DDD579-49B2-4848-8B9E-FAC72A3B8248}" type="slidenum">
              <a:rPr lang="en-US" smtClean="0"/>
              <a:t>51</a:t>
            </a:fld>
            <a:endParaRPr lang="en-US"/>
          </a:p>
        </p:txBody>
      </p:sp>
    </p:spTree>
    <p:extLst>
      <p:ext uri="{BB962C8B-B14F-4D97-AF65-F5344CB8AC3E}">
        <p14:creationId xmlns:p14="http://schemas.microsoft.com/office/powerpoint/2010/main" val="2599047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Powiedzieć że pod odpowiadające miejsca podstawiamy przybliżenia pierwiastka….</a:t>
            </a:r>
          </a:p>
          <a:p>
            <a:r>
              <a:rPr lang="pl-PL" dirty="0"/>
              <a:t>I finalnie otrzymujemy wzór w takim stylu:</a:t>
            </a:r>
          </a:p>
        </p:txBody>
      </p:sp>
      <p:sp>
        <p:nvSpPr>
          <p:cNvPr id="4" name="Symbol zastępczy numeru slajdu 3"/>
          <p:cNvSpPr>
            <a:spLocks noGrp="1"/>
          </p:cNvSpPr>
          <p:nvPr>
            <p:ph type="sldNum" sz="quarter" idx="5"/>
          </p:nvPr>
        </p:nvSpPr>
        <p:spPr/>
        <p:txBody>
          <a:bodyPr/>
          <a:lstStyle/>
          <a:p>
            <a:fld id="{95DDD579-49B2-4848-8B9E-FAC72A3B8248}" type="slidenum">
              <a:rPr lang="en-US" smtClean="0"/>
              <a:t>66</a:t>
            </a:fld>
            <a:endParaRPr lang="en-US"/>
          </a:p>
        </p:txBody>
      </p:sp>
    </p:spTree>
    <p:extLst>
      <p:ext uri="{BB962C8B-B14F-4D97-AF65-F5344CB8AC3E}">
        <p14:creationId xmlns:p14="http://schemas.microsoft.com/office/powerpoint/2010/main" val="606473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Tutaj kończymy na dzisiaj a kontynuacja na następnych zajęciach</a:t>
            </a:r>
          </a:p>
        </p:txBody>
      </p:sp>
      <p:sp>
        <p:nvSpPr>
          <p:cNvPr id="4" name="Symbol zastępczy numeru slajdu 3"/>
          <p:cNvSpPr>
            <a:spLocks noGrp="1"/>
          </p:cNvSpPr>
          <p:nvPr>
            <p:ph type="sldNum" sz="quarter" idx="5"/>
          </p:nvPr>
        </p:nvSpPr>
        <p:spPr/>
        <p:txBody>
          <a:bodyPr/>
          <a:lstStyle/>
          <a:p>
            <a:fld id="{95DDD579-49B2-4848-8B9E-FAC72A3B8248}" type="slidenum">
              <a:rPr lang="en-US" smtClean="0"/>
              <a:t>68</a:t>
            </a:fld>
            <a:endParaRPr lang="en-US"/>
          </a:p>
        </p:txBody>
      </p:sp>
    </p:spTree>
    <p:extLst>
      <p:ext uri="{BB962C8B-B14F-4D97-AF65-F5344CB8AC3E}">
        <p14:creationId xmlns:p14="http://schemas.microsoft.com/office/powerpoint/2010/main" val="407422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Ma to duże znaczenie praktyczne bo….</a:t>
            </a:r>
          </a:p>
          <a:p>
            <a:endParaRPr lang="pl-PL" dirty="0"/>
          </a:p>
          <a:p>
            <a:r>
              <a:rPr lang="pl-PL" dirty="0"/>
              <a:t>Nie da się rozwiązać równania dokładniej, niż dane są współczynniki równania.</a:t>
            </a:r>
          </a:p>
          <a:p>
            <a:endParaRPr lang="pl-PL" dirty="0"/>
          </a:p>
          <a:p>
            <a:endParaRPr lang="pl-PL" dirty="0"/>
          </a:p>
          <a:p>
            <a:endParaRPr lang="pl-PL" dirty="0"/>
          </a:p>
          <a:p>
            <a:endParaRPr lang="pl-PL" dirty="0"/>
          </a:p>
        </p:txBody>
      </p:sp>
      <p:sp>
        <p:nvSpPr>
          <p:cNvPr id="4" name="Symbol zastępczy numeru slajdu 3"/>
          <p:cNvSpPr>
            <a:spLocks noGrp="1"/>
          </p:cNvSpPr>
          <p:nvPr>
            <p:ph type="sldNum" sz="quarter" idx="5"/>
          </p:nvPr>
        </p:nvSpPr>
        <p:spPr/>
        <p:txBody>
          <a:bodyPr/>
          <a:lstStyle/>
          <a:p>
            <a:fld id="{95DDD579-49B2-4848-8B9E-FAC72A3B8248}" type="slidenum">
              <a:rPr lang="en-US" smtClean="0"/>
              <a:t>4</a:t>
            </a:fld>
            <a:endParaRPr lang="en-US"/>
          </a:p>
        </p:txBody>
      </p:sp>
    </p:spTree>
    <p:extLst>
      <p:ext uri="{BB962C8B-B14F-4D97-AF65-F5344CB8AC3E}">
        <p14:creationId xmlns:p14="http://schemas.microsoft.com/office/powerpoint/2010/main" val="2263469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95DDD579-49B2-4848-8B9E-FAC72A3B8248}" type="slidenum">
              <a:rPr lang="en-US" smtClean="0"/>
              <a:t>5</a:t>
            </a:fld>
            <a:endParaRPr lang="en-US"/>
          </a:p>
        </p:txBody>
      </p:sp>
    </p:spTree>
    <p:extLst>
      <p:ext uri="{BB962C8B-B14F-4D97-AF65-F5344CB8AC3E}">
        <p14:creationId xmlns:p14="http://schemas.microsoft.com/office/powerpoint/2010/main" val="606473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Ma to duże znaczenie praktyczne bo….</a:t>
            </a:r>
          </a:p>
          <a:p>
            <a:endParaRPr lang="pl-PL" dirty="0"/>
          </a:p>
          <a:p>
            <a:r>
              <a:rPr lang="pl-PL" dirty="0"/>
              <a:t>Nie da się rozwiązać równania dokładniej, niż dane są współczynniki równania.</a:t>
            </a:r>
          </a:p>
          <a:p>
            <a:endParaRPr lang="pl-PL" dirty="0"/>
          </a:p>
          <a:p>
            <a:endParaRPr lang="pl-PL" dirty="0"/>
          </a:p>
          <a:p>
            <a:endParaRPr lang="pl-PL" dirty="0"/>
          </a:p>
          <a:p>
            <a:endParaRPr lang="pl-PL" dirty="0"/>
          </a:p>
        </p:txBody>
      </p:sp>
      <p:sp>
        <p:nvSpPr>
          <p:cNvPr id="4" name="Symbol zastępczy numeru slajdu 3"/>
          <p:cNvSpPr>
            <a:spLocks noGrp="1"/>
          </p:cNvSpPr>
          <p:nvPr>
            <p:ph type="sldNum" sz="quarter" idx="5"/>
          </p:nvPr>
        </p:nvSpPr>
        <p:spPr/>
        <p:txBody>
          <a:bodyPr/>
          <a:lstStyle/>
          <a:p>
            <a:fld id="{95DDD579-49B2-4848-8B9E-FAC72A3B8248}" type="slidenum">
              <a:rPr lang="en-US" smtClean="0"/>
              <a:t>6</a:t>
            </a:fld>
            <a:endParaRPr lang="en-US"/>
          </a:p>
        </p:txBody>
      </p:sp>
    </p:spTree>
    <p:extLst>
      <p:ext uri="{BB962C8B-B14F-4D97-AF65-F5344CB8AC3E}">
        <p14:creationId xmlns:p14="http://schemas.microsoft.com/office/powerpoint/2010/main" val="2553419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Jakiś przykład tego twierdzenia</a:t>
            </a:r>
          </a:p>
        </p:txBody>
      </p:sp>
      <p:sp>
        <p:nvSpPr>
          <p:cNvPr id="4" name="Symbol zastępczy numeru slajdu 3"/>
          <p:cNvSpPr>
            <a:spLocks noGrp="1"/>
          </p:cNvSpPr>
          <p:nvPr>
            <p:ph type="sldNum" sz="quarter" idx="5"/>
          </p:nvPr>
        </p:nvSpPr>
        <p:spPr/>
        <p:txBody>
          <a:bodyPr/>
          <a:lstStyle/>
          <a:p>
            <a:fld id="{95DDD579-49B2-4848-8B9E-FAC72A3B8248}" type="slidenum">
              <a:rPr lang="en-US" smtClean="0"/>
              <a:t>7</a:t>
            </a:fld>
            <a:endParaRPr lang="en-US"/>
          </a:p>
        </p:txBody>
      </p:sp>
    </p:spTree>
    <p:extLst>
      <p:ext uri="{BB962C8B-B14F-4D97-AF65-F5344CB8AC3E}">
        <p14:creationId xmlns:p14="http://schemas.microsoft.com/office/powerpoint/2010/main" val="1892839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Jakiś przykład tego twierdzenia</a:t>
            </a:r>
          </a:p>
        </p:txBody>
      </p:sp>
      <p:sp>
        <p:nvSpPr>
          <p:cNvPr id="4" name="Symbol zastępczy numeru slajdu 3"/>
          <p:cNvSpPr>
            <a:spLocks noGrp="1"/>
          </p:cNvSpPr>
          <p:nvPr>
            <p:ph type="sldNum" sz="quarter" idx="5"/>
          </p:nvPr>
        </p:nvSpPr>
        <p:spPr/>
        <p:txBody>
          <a:bodyPr/>
          <a:lstStyle/>
          <a:p>
            <a:fld id="{95DDD579-49B2-4848-8B9E-FAC72A3B8248}" type="slidenum">
              <a:rPr lang="en-US" smtClean="0"/>
              <a:t>8</a:t>
            </a:fld>
            <a:endParaRPr lang="en-US"/>
          </a:p>
        </p:txBody>
      </p:sp>
    </p:spTree>
    <p:extLst>
      <p:ext uri="{BB962C8B-B14F-4D97-AF65-F5344CB8AC3E}">
        <p14:creationId xmlns:p14="http://schemas.microsoft.com/office/powerpoint/2010/main" val="4015194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Jakiś przykład tego twierdzenia</a:t>
            </a:r>
          </a:p>
        </p:txBody>
      </p:sp>
      <p:sp>
        <p:nvSpPr>
          <p:cNvPr id="4" name="Symbol zastępczy numeru slajdu 3"/>
          <p:cNvSpPr>
            <a:spLocks noGrp="1"/>
          </p:cNvSpPr>
          <p:nvPr>
            <p:ph type="sldNum" sz="quarter" idx="5"/>
          </p:nvPr>
        </p:nvSpPr>
        <p:spPr/>
        <p:txBody>
          <a:bodyPr/>
          <a:lstStyle/>
          <a:p>
            <a:fld id="{95DDD579-49B2-4848-8B9E-FAC72A3B8248}" type="slidenum">
              <a:rPr lang="en-US" smtClean="0"/>
              <a:t>9</a:t>
            </a:fld>
            <a:endParaRPr lang="en-US"/>
          </a:p>
        </p:txBody>
      </p:sp>
    </p:spTree>
    <p:extLst>
      <p:ext uri="{BB962C8B-B14F-4D97-AF65-F5344CB8AC3E}">
        <p14:creationId xmlns:p14="http://schemas.microsoft.com/office/powerpoint/2010/main" val="560323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Na początek warto zbadać wartość pochodnej funkcji….</a:t>
            </a:r>
          </a:p>
          <a:p>
            <a:endParaRPr lang="pl-PL" dirty="0"/>
          </a:p>
          <a:p>
            <a:endParaRPr lang="pl-PL" dirty="0"/>
          </a:p>
          <a:p>
            <a:r>
              <a:rPr lang="pl-PL" dirty="0"/>
              <a:t>Potem pogadać o przedziałach….</a:t>
            </a:r>
          </a:p>
          <a:p>
            <a:endParaRPr lang="pl-PL" dirty="0"/>
          </a:p>
          <a:p>
            <a:endParaRPr lang="pl-PL" dirty="0"/>
          </a:p>
          <a:p>
            <a:endParaRPr lang="pl-PL" dirty="0"/>
          </a:p>
          <a:p>
            <a:endParaRPr lang="pl-PL" dirty="0"/>
          </a:p>
        </p:txBody>
      </p:sp>
      <p:sp>
        <p:nvSpPr>
          <p:cNvPr id="4" name="Symbol zastępczy numeru slajdu 3"/>
          <p:cNvSpPr>
            <a:spLocks noGrp="1"/>
          </p:cNvSpPr>
          <p:nvPr>
            <p:ph type="sldNum" sz="quarter" idx="5"/>
          </p:nvPr>
        </p:nvSpPr>
        <p:spPr/>
        <p:txBody>
          <a:bodyPr/>
          <a:lstStyle/>
          <a:p>
            <a:fld id="{95DDD579-49B2-4848-8B9E-FAC72A3B8248}" type="slidenum">
              <a:rPr lang="en-US" smtClean="0"/>
              <a:t>10</a:t>
            </a:fld>
            <a:endParaRPr lang="en-US"/>
          </a:p>
        </p:txBody>
      </p:sp>
    </p:spTree>
    <p:extLst>
      <p:ext uri="{BB962C8B-B14F-4D97-AF65-F5344CB8AC3E}">
        <p14:creationId xmlns:p14="http://schemas.microsoft.com/office/powerpoint/2010/main" val="3085319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efault Slide">
    <p:spTree>
      <p:nvGrpSpPr>
        <p:cNvPr id="1" name=""/>
        <p:cNvGrpSpPr/>
        <p:nvPr/>
      </p:nvGrpSpPr>
      <p:grpSpPr>
        <a:xfrm>
          <a:off x="0" y="0"/>
          <a:ext cx="0" cy="0"/>
          <a:chOff x="0" y="0"/>
          <a:chExt cx="0" cy="0"/>
        </a:xfrm>
      </p:grpSpPr>
      <p:sp>
        <p:nvSpPr>
          <p:cNvPr id="2" name="TextBox 1"/>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000335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1035" userDrawn="1">
          <p15:clr>
            <a:srgbClr val="FBAE40"/>
          </p15:clr>
        </p15:guide>
        <p15:guide id="2" pos="14304">
          <p15:clr>
            <a:srgbClr val="FBAE40"/>
          </p15:clr>
        </p15:guide>
        <p15:guide id="3" orient="horz" pos="7609" userDrawn="1">
          <p15:clr>
            <a:srgbClr val="FBAE40"/>
          </p15:clr>
        </p15:guide>
        <p15:guide id="4" orient="horz" pos="103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09-Our Success Slide">
    <p:spTree>
      <p:nvGrpSpPr>
        <p:cNvPr id="1" name=""/>
        <p:cNvGrpSpPr/>
        <p:nvPr/>
      </p:nvGrpSpPr>
      <p:grpSpPr>
        <a:xfrm>
          <a:off x="0" y="0"/>
          <a:ext cx="0" cy="0"/>
          <a:chOff x="0" y="0"/>
          <a:chExt cx="0" cy="0"/>
        </a:xfrm>
      </p:grpSpPr>
      <p:sp>
        <p:nvSpPr>
          <p:cNvPr id="4" name="Picture Placeholder 26"/>
          <p:cNvSpPr>
            <a:spLocks noGrp="1"/>
          </p:cNvSpPr>
          <p:nvPr>
            <p:ph type="pic" sz="quarter" idx="10"/>
          </p:nvPr>
        </p:nvSpPr>
        <p:spPr>
          <a:xfrm>
            <a:off x="12649200" y="5354283"/>
            <a:ext cx="10058400" cy="6712305"/>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5" name="TextBox 3"/>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86784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0-Our Dedicated Team Slide">
    <p:spTree>
      <p:nvGrpSpPr>
        <p:cNvPr id="1" name=""/>
        <p:cNvGrpSpPr/>
        <p:nvPr/>
      </p:nvGrpSpPr>
      <p:grpSpPr>
        <a:xfrm>
          <a:off x="0" y="0"/>
          <a:ext cx="0" cy="0"/>
          <a:chOff x="0" y="0"/>
          <a:chExt cx="0" cy="0"/>
        </a:xfrm>
      </p:grpSpPr>
      <p:sp>
        <p:nvSpPr>
          <p:cNvPr id="19" name="Picture Placeholder 26"/>
          <p:cNvSpPr>
            <a:spLocks noGrp="1"/>
          </p:cNvSpPr>
          <p:nvPr>
            <p:ph type="pic" sz="quarter" idx="11"/>
          </p:nvPr>
        </p:nvSpPr>
        <p:spPr>
          <a:xfrm>
            <a:off x="9890564" y="1646239"/>
            <a:ext cx="2828800" cy="347398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0" name="Picture Placeholder 26"/>
          <p:cNvSpPr>
            <a:spLocks noGrp="1"/>
          </p:cNvSpPr>
          <p:nvPr>
            <p:ph type="pic" sz="quarter" idx="12"/>
          </p:nvPr>
        </p:nvSpPr>
        <p:spPr>
          <a:xfrm>
            <a:off x="13219976" y="1646239"/>
            <a:ext cx="2828800" cy="347398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1" name="Picture Placeholder 26"/>
          <p:cNvSpPr>
            <a:spLocks noGrp="1"/>
          </p:cNvSpPr>
          <p:nvPr>
            <p:ph type="pic" sz="quarter" idx="13"/>
          </p:nvPr>
        </p:nvSpPr>
        <p:spPr>
          <a:xfrm>
            <a:off x="16549388" y="1646239"/>
            <a:ext cx="2828800" cy="347398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2" name="Picture Placeholder 26"/>
          <p:cNvSpPr>
            <a:spLocks noGrp="1"/>
          </p:cNvSpPr>
          <p:nvPr>
            <p:ph type="pic" sz="quarter" idx="14"/>
          </p:nvPr>
        </p:nvSpPr>
        <p:spPr>
          <a:xfrm>
            <a:off x="19878800" y="1646239"/>
            <a:ext cx="2828800" cy="347398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3" name="Picture Placeholder 26"/>
          <p:cNvSpPr>
            <a:spLocks noGrp="1"/>
          </p:cNvSpPr>
          <p:nvPr>
            <p:ph type="pic" sz="quarter" idx="15"/>
          </p:nvPr>
        </p:nvSpPr>
        <p:spPr>
          <a:xfrm>
            <a:off x="9890564" y="7067831"/>
            <a:ext cx="2828800" cy="347398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4" name="Picture Placeholder 26"/>
          <p:cNvSpPr>
            <a:spLocks noGrp="1"/>
          </p:cNvSpPr>
          <p:nvPr>
            <p:ph type="pic" sz="quarter" idx="16"/>
          </p:nvPr>
        </p:nvSpPr>
        <p:spPr>
          <a:xfrm>
            <a:off x="13219976" y="7067831"/>
            <a:ext cx="2828800" cy="347398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5" name="Picture Placeholder 26"/>
          <p:cNvSpPr>
            <a:spLocks noGrp="1"/>
          </p:cNvSpPr>
          <p:nvPr>
            <p:ph type="pic" sz="quarter" idx="17"/>
          </p:nvPr>
        </p:nvSpPr>
        <p:spPr>
          <a:xfrm>
            <a:off x="16549388" y="7067831"/>
            <a:ext cx="2828800" cy="347398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6" name="Picture Placeholder 26"/>
          <p:cNvSpPr>
            <a:spLocks noGrp="1"/>
          </p:cNvSpPr>
          <p:nvPr>
            <p:ph type="pic" sz="quarter" idx="18"/>
          </p:nvPr>
        </p:nvSpPr>
        <p:spPr>
          <a:xfrm>
            <a:off x="19878800" y="7067831"/>
            <a:ext cx="2828800" cy="347398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1" name="TextBox 10"/>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600025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1-Meet the Team Slide">
    <p:spTree>
      <p:nvGrpSpPr>
        <p:cNvPr id="1" name=""/>
        <p:cNvGrpSpPr/>
        <p:nvPr/>
      </p:nvGrpSpPr>
      <p:grpSpPr>
        <a:xfrm>
          <a:off x="0" y="0"/>
          <a:ext cx="0" cy="0"/>
          <a:chOff x="0" y="0"/>
          <a:chExt cx="0" cy="0"/>
        </a:xfrm>
      </p:grpSpPr>
      <p:sp>
        <p:nvSpPr>
          <p:cNvPr id="12" name="Picture Placeholder 26"/>
          <p:cNvSpPr>
            <a:spLocks noGrp="1"/>
          </p:cNvSpPr>
          <p:nvPr>
            <p:ph type="pic" sz="quarter" idx="11"/>
          </p:nvPr>
        </p:nvSpPr>
        <p:spPr>
          <a:xfrm>
            <a:off x="8957996" y="2850917"/>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3" name="Picture Placeholder 26"/>
          <p:cNvSpPr>
            <a:spLocks noGrp="1"/>
          </p:cNvSpPr>
          <p:nvPr>
            <p:ph type="pic" sz="quarter" idx="12"/>
          </p:nvPr>
        </p:nvSpPr>
        <p:spPr>
          <a:xfrm>
            <a:off x="13850089" y="5965311"/>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4" name="Picture Placeholder 26"/>
          <p:cNvSpPr>
            <a:spLocks noGrp="1"/>
          </p:cNvSpPr>
          <p:nvPr>
            <p:ph type="pic" sz="quarter" idx="13"/>
          </p:nvPr>
        </p:nvSpPr>
        <p:spPr>
          <a:xfrm>
            <a:off x="18742182" y="2850917"/>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951978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2-Meet the Team Experts Slide">
    <p:spTree>
      <p:nvGrpSpPr>
        <p:cNvPr id="1" name=""/>
        <p:cNvGrpSpPr/>
        <p:nvPr/>
      </p:nvGrpSpPr>
      <p:grpSpPr>
        <a:xfrm>
          <a:off x="0" y="0"/>
          <a:ext cx="0" cy="0"/>
          <a:chOff x="0" y="0"/>
          <a:chExt cx="0" cy="0"/>
        </a:xfrm>
      </p:grpSpPr>
      <p:sp>
        <p:nvSpPr>
          <p:cNvPr id="9" name="Picture Placeholder 26"/>
          <p:cNvSpPr>
            <a:spLocks noGrp="1"/>
          </p:cNvSpPr>
          <p:nvPr>
            <p:ph type="pic" sz="quarter" idx="11"/>
          </p:nvPr>
        </p:nvSpPr>
        <p:spPr>
          <a:xfrm>
            <a:off x="8679516" y="1646238"/>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0" name="Picture Placeholder 26"/>
          <p:cNvSpPr>
            <a:spLocks noGrp="1"/>
          </p:cNvSpPr>
          <p:nvPr>
            <p:ph type="pic" sz="quarter" idx="12"/>
          </p:nvPr>
        </p:nvSpPr>
        <p:spPr>
          <a:xfrm>
            <a:off x="13710848" y="1646238"/>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1" name="Picture Placeholder 26"/>
          <p:cNvSpPr>
            <a:spLocks noGrp="1"/>
          </p:cNvSpPr>
          <p:nvPr>
            <p:ph type="pic" sz="quarter" idx="13"/>
          </p:nvPr>
        </p:nvSpPr>
        <p:spPr>
          <a:xfrm>
            <a:off x="18742179" y="1646238"/>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303200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3-Meet the Crew Slide">
    <p:spTree>
      <p:nvGrpSpPr>
        <p:cNvPr id="1" name=""/>
        <p:cNvGrpSpPr/>
        <p:nvPr/>
      </p:nvGrpSpPr>
      <p:grpSpPr>
        <a:xfrm>
          <a:off x="0" y="0"/>
          <a:ext cx="0" cy="0"/>
          <a:chOff x="0" y="0"/>
          <a:chExt cx="0" cy="0"/>
        </a:xfrm>
      </p:grpSpPr>
      <p:sp>
        <p:nvSpPr>
          <p:cNvPr id="16" name="Picture Placeholder 26"/>
          <p:cNvSpPr>
            <a:spLocks noGrp="1"/>
          </p:cNvSpPr>
          <p:nvPr>
            <p:ph type="pic" sz="quarter" idx="11"/>
          </p:nvPr>
        </p:nvSpPr>
        <p:spPr>
          <a:xfrm>
            <a:off x="2827294" y="5675601"/>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7" name="Picture Placeholder 26"/>
          <p:cNvSpPr>
            <a:spLocks noGrp="1"/>
          </p:cNvSpPr>
          <p:nvPr>
            <p:ph type="pic" sz="quarter" idx="12"/>
          </p:nvPr>
        </p:nvSpPr>
        <p:spPr>
          <a:xfrm>
            <a:off x="8132257" y="5675601"/>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8" name="Picture Placeholder 26"/>
          <p:cNvSpPr>
            <a:spLocks noGrp="1"/>
          </p:cNvSpPr>
          <p:nvPr>
            <p:ph type="pic" sz="quarter" idx="13"/>
          </p:nvPr>
        </p:nvSpPr>
        <p:spPr>
          <a:xfrm>
            <a:off x="13437220" y="5675601"/>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9" name="Picture Placeholder 26"/>
          <p:cNvSpPr>
            <a:spLocks noGrp="1"/>
          </p:cNvSpPr>
          <p:nvPr>
            <p:ph type="pic" sz="quarter" idx="14"/>
          </p:nvPr>
        </p:nvSpPr>
        <p:spPr>
          <a:xfrm>
            <a:off x="18742182" y="5675601"/>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7" name="TextBox 6"/>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269570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4-Our Services">
    <p:spTree>
      <p:nvGrpSpPr>
        <p:cNvPr id="1" name=""/>
        <p:cNvGrpSpPr/>
        <p:nvPr/>
      </p:nvGrpSpPr>
      <p:grpSpPr>
        <a:xfrm>
          <a:off x="0" y="0"/>
          <a:ext cx="0" cy="0"/>
          <a:chOff x="0" y="0"/>
          <a:chExt cx="0" cy="0"/>
        </a:xfrm>
      </p:grpSpPr>
      <p:sp>
        <p:nvSpPr>
          <p:cNvPr id="14" name="Picture Placeholder 26"/>
          <p:cNvSpPr>
            <a:spLocks noGrp="1"/>
          </p:cNvSpPr>
          <p:nvPr>
            <p:ph type="pic" sz="quarter" idx="11"/>
          </p:nvPr>
        </p:nvSpPr>
        <p:spPr>
          <a:xfrm>
            <a:off x="2827294" y="5675601"/>
            <a:ext cx="4811204" cy="3863035"/>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5" name="Picture Placeholder 26"/>
          <p:cNvSpPr>
            <a:spLocks noGrp="1"/>
          </p:cNvSpPr>
          <p:nvPr>
            <p:ph type="pic" sz="quarter" idx="12"/>
          </p:nvPr>
        </p:nvSpPr>
        <p:spPr>
          <a:xfrm>
            <a:off x="7844476" y="5675601"/>
            <a:ext cx="4811204" cy="3863035"/>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0" name="Picture Placeholder 26"/>
          <p:cNvSpPr>
            <a:spLocks noGrp="1"/>
          </p:cNvSpPr>
          <p:nvPr>
            <p:ph type="pic" sz="quarter" idx="13"/>
          </p:nvPr>
        </p:nvSpPr>
        <p:spPr>
          <a:xfrm>
            <a:off x="12861661" y="5675601"/>
            <a:ext cx="4811204" cy="3863035"/>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1" name="Picture Placeholder 26"/>
          <p:cNvSpPr>
            <a:spLocks noGrp="1"/>
          </p:cNvSpPr>
          <p:nvPr>
            <p:ph type="pic" sz="quarter" idx="14"/>
          </p:nvPr>
        </p:nvSpPr>
        <p:spPr>
          <a:xfrm>
            <a:off x="17878845" y="5675601"/>
            <a:ext cx="4811204" cy="3863035"/>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7" name="TextBox 6"/>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56401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5-Slide with Two Narrow Pictures">
    <p:spTree>
      <p:nvGrpSpPr>
        <p:cNvPr id="1" name=""/>
        <p:cNvGrpSpPr/>
        <p:nvPr/>
      </p:nvGrpSpPr>
      <p:grpSpPr>
        <a:xfrm>
          <a:off x="0" y="0"/>
          <a:ext cx="0" cy="0"/>
          <a:chOff x="0" y="0"/>
          <a:chExt cx="0" cy="0"/>
        </a:xfrm>
      </p:grpSpPr>
      <p:sp>
        <p:nvSpPr>
          <p:cNvPr id="8" name="Picture Placeholder 26"/>
          <p:cNvSpPr>
            <a:spLocks noGrp="1"/>
          </p:cNvSpPr>
          <p:nvPr>
            <p:ph type="pic" sz="quarter" idx="10"/>
          </p:nvPr>
        </p:nvSpPr>
        <p:spPr>
          <a:xfrm>
            <a:off x="17733492" y="1646238"/>
            <a:ext cx="4974107" cy="104203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9" name="Picture Placeholder 26"/>
          <p:cNvSpPr>
            <a:spLocks noGrp="1"/>
          </p:cNvSpPr>
          <p:nvPr>
            <p:ph type="pic" sz="quarter" idx="11"/>
          </p:nvPr>
        </p:nvSpPr>
        <p:spPr>
          <a:xfrm>
            <a:off x="12551343" y="1646238"/>
            <a:ext cx="4974107" cy="104203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5" name="TextBox 4"/>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375755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6-Digital Image Slide">
    <p:spTree>
      <p:nvGrpSpPr>
        <p:cNvPr id="1" name=""/>
        <p:cNvGrpSpPr/>
        <p:nvPr/>
      </p:nvGrpSpPr>
      <p:grpSpPr>
        <a:xfrm>
          <a:off x="0" y="0"/>
          <a:ext cx="0" cy="0"/>
          <a:chOff x="0" y="0"/>
          <a:chExt cx="0" cy="0"/>
        </a:xfrm>
      </p:grpSpPr>
      <p:sp>
        <p:nvSpPr>
          <p:cNvPr id="14" name="Picture Placeholder 26"/>
          <p:cNvSpPr>
            <a:spLocks noGrp="1"/>
          </p:cNvSpPr>
          <p:nvPr>
            <p:ph type="pic" sz="quarter" idx="10"/>
          </p:nvPr>
        </p:nvSpPr>
        <p:spPr>
          <a:xfrm>
            <a:off x="7418145" y="1646238"/>
            <a:ext cx="5492541" cy="599304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5" name="Picture Placeholder 26"/>
          <p:cNvSpPr>
            <a:spLocks noGrp="1"/>
          </p:cNvSpPr>
          <p:nvPr>
            <p:ph type="pic" sz="quarter" idx="11"/>
          </p:nvPr>
        </p:nvSpPr>
        <p:spPr>
          <a:xfrm>
            <a:off x="1676400" y="6073540"/>
            <a:ext cx="5492541" cy="599304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6" name="Picture Placeholder 26"/>
          <p:cNvSpPr>
            <a:spLocks noGrp="1"/>
          </p:cNvSpPr>
          <p:nvPr>
            <p:ph type="pic" sz="quarter" idx="12"/>
          </p:nvPr>
        </p:nvSpPr>
        <p:spPr>
          <a:xfrm>
            <a:off x="1676400" y="1646238"/>
            <a:ext cx="5492541" cy="4215203"/>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7" name="Picture Placeholder 26"/>
          <p:cNvSpPr>
            <a:spLocks noGrp="1"/>
          </p:cNvSpPr>
          <p:nvPr>
            <p:ph type="pic" sz="quarter" idx="13"/>
          </p:nvPr>
        </p:nvSpPr>
        <p:spPr>
          <a:xfrm>
            <a:off x="7418144" y="7851385"/>
            <a:ext cx="5492541" cy="4215203"/>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7" name="TextBox 6"/>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138720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7-Design Process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1676400" y="0"/>
            <a:ext cx="6024607" cy="1371600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4" name="TextBox 3"/>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962745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8-Design &amp; Print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9020548" y="1756"/>
            <a:ext cx="6663989" cy="10056644"/>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9" name="Picture Placeholder 26"/>
          <p:cNvSpPr>
            <a:spLocks noGrp="1"/>
          </p:cNvSpPr>
          <p:nvPr>
            <p:ph type="pic" sz="quarter" idx="11"/>
          </p:nvPr>
        </p:nvSpPr>
        <p:spPr>
          <a:xfrm>
            <a:off x="16043611" y="3659356"/>
            <a:ext cx="6663989" cy="10056644"/>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502419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01-Cover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5435600" y="3057525"/>
            <a:ext cx="13512800" cy="76009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3" name="TextBox 1"/>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584788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9-Photography Slide">
    <p:spTree>
      <p:nvGrpSpPr>
        <p:cNvPr id="1" name=""/>
        <p:cNvGrpSpPr/>
        <p:nvPr/>
      </p:nvGrpSpPr>
      <p:grpSpPr>
        <a:xfrm>
          <a:off x="0" y="0"/>
          <a:ext cx="0" cy="0"/>
          <a:chOff x="0" y="0"/>
          <a:chExt cx="0" cy="0"/>
        </a:xfrm>
      </p:grpSpPr>
      <p:sp>
        <p:nvSpPr>
          <p:cNvPr id="3" name="Picture Placeholder 26"/>
          <p:cNvSpPr>
            <a:spLocks noGrp="1"/>
          </p:cNvSpPr>
          <p:nvPr>
            <p:ph type="pic" sz="quarter" idx="10"/>
          </p:nvPr>
        </p:nvSpPr>
        <p:spPr>
          <a:xfrm>
            <a:off x="1676400" y="1646238"/>
            <a:ext cx="21031201" cy="12069762"/>
          </a:xfrm>
          <a:prstGeom prst="rect">
            <a:avLst/>
          </a:prstGeom>
          <a:solidFill>
            <a:schemeClr val="accent2"/>
          </a:solidFill>
        </p:spPr>
        <p:txBody>
          <a:bodyPr/>
          <a:lstStyle>
            <a:lvl1pPr marL="0" indent="0">
              <a:buFontTx/>
              <a:buNone/>
              <a:defRPr sz="4000">
                <a:solidFill>
                  <a:schemeClr val="bg1"/>
                </a:solidFill>
                <a:latin typeface="Montserrat Light" panose="00000400000000000000" pitchFamily="50" charset="0"/>
              </a:defRPr>
            </a:lvl1pPr>
          </a:lstStyle>
          <a:p>
            <a:endParaRPr lang="en-US"/>
          </a:p>
        </p:txBody>
      </p:sp>
      <p:sp>
        <p:nvSpPr>
          <p:cNvPr id="4" name="TextBox 3"/>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4146939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0-Our Studio SLide">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0" y="0"/>
            <a:ext cx="6819900" cy="13716000"/>
          </a:xfrm>
          <a:custGeom>
            <a:avLst/>
            <a:gdLst>
              <a:gd name="connsiteX0" fmla="*/ 0 w 6819900"/>
              <a:gd name="connsiteY0" fmla="*/ 0 h 13716000"/>
              <a:gd name="connsiteX1" fmla="*/ 6819900 w 6819900"/>
              <a:gd name="connsiteY1" fmla="*/ 0 h 13716000"/>
              <a:gd name="connsiteX2" fmla="*/ 6819900 w 6819900"/>
              <a:gd name="connsiteY2" fmla="*/ 13716000 h 13716000"/>
              <a:gd name="connsiteX3" fmla="*/ 0 w 68199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6819900" h="13716000">
                <a:moveTo>
                  <a:pt x="0" y="0"/>
                </a:moveTo>
                <a:lnTo>
                  <a:pt x="6819900" y="0"/>
                </a:lnTo>
                <a:lnTo>
                  <a:pt x="6819900" y="13716000"/>
                </a:lnTo>
                <a:lnTo>
                  <a:pt x="0" y="13716000"/>
                </a:lnTo>
                <a:close/>
              </a:path>
            </a:pathLst>
          </a:custGeom>
        </p:spPr>
        <p:txBody>
          <a:bodyPr wrap="square">
            <a:noAutofit/>
          </a:bodyPr>
          <a:lstStyle>
            <a:lvl1pPr marL="0" indent="0">
              <a:buFontTx/>
              <a:buNone/>
              <a:defRPr sz="2600">
                <a:solidFill>
                  <a:schemeClr val="accent2"/>
                </a:solidFill>
                <a:latin typeface="Montserrat Light" panose="00000400000000000000" pitchFamily="50" charset="0"/>
              </a:defRPr>
            </a:lvl1pPr>
          </a:lstStyle>
          <a:p>
            <a:endParaRPr lang="en-US"/>
          </a:p>
        </p:txBody>
      </p:sp>
      <p:sp>
        <p:nvSpPr>
          <p:cNvPr id="11" name="Picture Placeholder 10"/>
          <p:cNvSpPr>
            <a:spLocks noGrp="1"/>
          </p:cNvSpPr>
          <p:nvPr>
            <p:ph type="pic" sz="quarter" idx="11"/>
          </p:nvPr>
        </p:nvSpPr>
        <p:spPr>
          <a:xfrm>
            <a:off x="7115946" y="0"/>
            <a:ext cx="6819900" cy="6709978"/>
          </a:xfrm>
          <a:custGeom>
            <a:avLst/>
            <a:gdLst>
              <a:gd name="connsiteX0" fmla="*/ 0 w 6819900"/>
              <a:gd name="connsiteY0" fmla="*/ 0 h 6709978"/>
              <a:gd name="connsiteX1" fmla="*/ 6819900 w 6819900"/>
              <a:gd name="connsiteY1" fmla="*/ 0 h 6709978"/>
              <a:gd name="connsiteX2" fmla="*/ 6819900 w 6819900"/>
              <a:gd name="connsiteY2" fmla="*/ 6709978 h 6709978"/>
              <a:gd name="connsiteX3" fmla="*/ 0 w 6819900"/>
              <a:gd name="connsiteY3" fmla="*/ 6709978 h 6709978"/>
            </a:gdLst>
            <a:ahLst/>
            <a:cxnLst>
              <a:cxn ang="0">
                <a:pos x="connsiteX0" y="connsiteY0"/>
              </a:cxn>
              <a:cxn ang="0">
                <a:pos x="connsiteX1" y="connsiteY1"/>
              </a:cxn>
              <a:cxn ang="0">
                <a:pos x="connsiteX2" y="connsiteY2"/>
              </a:cxn>
              <a:cxn ang="0">
                <a:pos x="connsiteX3" y="connsiteY3"/>
              </a:cxn>
            </a:cxnLst>
            <a:rect l="l" t="t" r="r" b="b"/>
            <a:pathLst>
              <a:path w="6819900" h="6709978">
                <a:moveTo>
                  <a:pt x="0" y="0"/>
                </a:moveTo>
                <a:lnTo>
                  <a:pt x="6819900" y="0"/>
                </a:lnTo>
                <a:lnTo>
                  <a:pt x="6819900" y="6709978"/>
                </a:lnTo>
                <a:lnTo>
                  <a:pt x="0" y="6709978"/>
                </a:lnTo>
                <a:close/>
              </a:path>
            </a:pathLst>
          </a:custGeom>
        </p:spPr>
        <p:txBody>
          <a:bodyPr wrap="square">
            <a:noAutofit/>
          </a:bodyPr>
          <a:lstStyle>
            <a:lvl1pPr marL="0" indent="0">
              <a:buFontTx/>
              <a:buNone/>
              <a:defRPr sz="2600">
                <a:solidFill>
                  <a:schemeClr val="accent2"/>
                </a:solidFill>
                <a:latin typeface="Montserrat Light" panose="00000400000000000000" pitchFamily="50" charset="0"/>
              </a:defRPr>
            </a:lvl1pPr>
          </a:lstStyle>
          <a:p>
            <a:endParaRPr lang="en-US"/>
          </a:p>
        </p:txBody>
      </p:sp>
      <p:sp>
        <p:nvSpPr>
          <p:cNvPr id="10" name="Picture Placeholder 9"/>
          <p:cNvSpPr>
            <a:spLocks noGrp="1"/>
          </p:cNvSpPr>
          <p:nvPr>
            <p:ph type="pic" sz="quarter" idx="12"/>
          </p:nvPr>
        </p:nvSpPr>
        <p:spPr>
          <a:xfrm>
            <a:off x="7115946" y="7000240"/>
            <a:ext cx="6819900" cy="6715760"/>
          </a:xfrm>
          <a:custGeom>
            <a:avLst/>
            <a:gdLst>
              <a:gd name="connsiteX0" fmla="*/ 0 w 6819900"/>
              <a:gd name="connsiteY0" fmla="*/ 0 h 6715760"/>
              <a:gd name="connsiteX1" fmla="*/ 6819900 w 6819900"/>
              <a:gd name="connsiteY1" fmla="*/ 0 h 6715760"/>
              <a:gd name="connsiteX2" fmla="*/ 6819900 w 6819900"/>
              <a:gd name="connsiteY2" fmla="*/ 6715760 h 6715760"/>
              <a:gd name="connsiteX3" fmla="*/ 0 w 6819900"/>
              <a:gd name="connsiteY3" fmla="*/ 6715760 h 6715760"/>
            </a:gdLst>
            <a:ahLst/>
            <a:cxnLst>
              <a:cxn ang="0">
                <a:pos x="connsiteX0" y="connsiteY0"/>
              </a:cxn>
              <a:cxn ang="0">
                <a:pos x="connsiteX1" y="connsiteY1"/>
              </a:cxn>
              <a:cxn ang="0">
                <a:pos x="connsiteX2" y="connsiteY2"/>
              </a:cxn>
              <a:cxn ang="0">
                <a:pos x="connsiteX3" y="connsiteY3"/>
              </a:cxn>
            </a:cxnLst>
            <a:rect l="l" t="t" r="r" b="b"/>
            <a:pathLst>
              <a:path w="6819900" h="6715760">
                <a:moveTo>
                  <a:pt x="0" y="0"/>
                </a:moveTo>
                <a:lnTo>
                  <a:pt x="6819900" y="0"/>
                </a:lnTo>
                <a:lnTo>
                  <a:pt x="6819900" y="6715760"/>
                </a:lnTo>
                <a:lnTo>
                  <a:pt x="0" y="6715760"/>
                </a:lnTo>
                <a:close/>
              </a:path>
            </a:pathLst>
          </a:custGeom>
        </p:spPr>
        <p:txBody>
          <a:bodyPr wrap="square">
            <a:noAutofit/>
          </a:bodyPr>
          <a:lstStyle>
            <a:lvl1pPr marL="0" indent="0">
              <a:buFontTx/>
              <a:buNone/>
              <a:defRPr sz="2600">
                <a:solidFill>
                  <a:schemeClr val="accent2"/>
                </a:solidFill>
                <a:latin typeface="Montserrat Light" panose="00000400000000000000" pitchFamily="50" charset="0"/>
              </a:defRPr>
            </a:lvl1pPr>
          </a:lstStyle>
          <a:p>
            <a:endParaRPr lang="en-US"/>
          </a:p>
        </p:txBody>
      </p:sp>
    </p:spTree>
    <p:extLst>
      <p:ext uri="{BB962C8B-B14F-4D97-AF65-F5344CB8AC3E}">
        <p14:creationId xmlns:p14="http://schemas.microsoft.com/office/powerpoint/2010/main" val="2940694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1-Customer Testemonials Slide">
    <p:spTree>
      <p:nvGrpSpPr>
        <p:cNvPr id="1" name=""/>
        <p:cNvGrpSpPr/>
        <p:nvPr/>
      </p:nvGrpSpPr>
      <p:grpSpPr>
        <a:xfrm>
          <a:off x="0" y="0"/>
          <a:ext cx="0" cy="0"/>
          <a:chOff x="0" y="0"/>
          <a:chExt cx="0" cy="0"/>
        </a:xfrm>
      </p:grpSpPr>
      <p:sp>
        <p:nvSpPr>
          <p:cNvPr id="12" name="Picture Placeholder 26"/>
          <p:cNvSpPr>
            <a:spLocks noGrp="1"/>
          </p:cNvSpPr>
          <p:nvPr>
            <p:ph type="pic" sz="quarter" idx="13"/>
          </p:nvPr>
        </p:nvSpPr>
        <p:spPr>
          <a:xfrm>
            <a:off x="2827293" y="7373188"/>
            <a:ext cx="3203409" cy="320340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3" name="Picture Placeholder 26"/>
          <p:cNvSpPr>
            <a:spLocks noGrp="1"/>
          </p:cNvSpPr>
          <p:nvPr>
            <p:ph type="pic" sz="quarter" idx="14"/>
          </p:nvPr>
        </p:nvSpPr>
        <p:spPr>
          <a:xfrm>
            <a:off x="13775555" y="7373188"/>
            <a:ext cx="3203409" cy="320340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8" name="Picture Placeholder 26"/>
          <p:cNvSpPr>
            <a:spLocks noGrp="1"/>
          </p:cNvSpPr>
          <p:nvPr>
            <p:ph type="pic" sz="quarter" idx="15"/>
          </p:nvPr>
        </p:nvSpPr>
        <p:spPr>
          <a:xfrm>
            <a:off x="13775555" y="1646238"/>
            <a:ext cx="3203409" cy="320340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891057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2-Slide with Right Picture">
    <p:spTree>
      <p:nvGrpSpPr>
        <p:cNvPr id="1" name=""/>
        <p:cNvGrpSpPr/>
        <p:nvPr/>
      </p:nvGrpSpPr>
      <p:grpSpPr>
        <a:xfrm>
          <a:off x="0" y="0"/>
          <a:ext cx="0" cy="0"/>
          <a:chOff x="0" y="0"/>
          <a:chExt cx="0" cy="0"/>
        </a:xfrm>
      </p:grpSpPr>
      <p:sp>
        <p:nvSpPr>
          <p:cNvPr id="4" name="Picture Placeholder 26"/>
          <p:cNvSpPr>
            <a:spLocks noGrp="1"/>
          </p:cNvSpPr>
          <p:nvPr>
            <p:ph type="pic" sz="quarter" idx="10"/>
          </p:nvPr>
        </p:nvSpPr>
        <p:spPr>
          <a:xfrm>
            <a:off x="11933407" y="1646238"/>
            <a:ext cx="10774194" cy="10438327"/>
          </a:xfrm>
          <a:prstGeom prst="rect">
            <a:avLst/>
          </a:prstGeom>
        </p:spPr>
        <p:txBody>
          <a:bodyPr/>
          <a:lstStyle>
            <a:lvl1pPr marL="0" indent="0">
              <a:buFontTx/>
              <a:buNone/>
              <a:defRPr sz="4000">
                <a:solidFill>
                  <a:schemeClr val="accent2"/>
                </a:solidFill>
                <a:latin typeface="Montserrat Light" panose="00000400000000000000" pitchFamily="50" charset="0"/>
              </a:defRPr>
            </a:lvl1pPr>
          </a:lstStyle>
          <a:p>
            <a:endParaRPr lang="en-US"/>
          </a:p>
        </p:txBody>
      </p:sp>
      <p:sp>
        <p:nvSpPr>
          <p:cNvPr id="5" name="TextBox 4"/>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51482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3-Slide with Left Picture">
    <p:spTree>
      <p:nvGrpSpPr>
        <p:cNvPr id="1" name=""/>
        <p:cNvGrpSpPr/>
        <p:nvPr/>
      </p:nvGrpSpPr>
      <p:grpSpPr>
        <a:xfrm>
          <a:off x="0" y="0"/>
          <a:ext cx="0" cy="0"/>
          <a:chOff x="0" y="0"/>
          <a:chExt cx="0" cy="0"/>
        </a:xfrm>
      </p:grpSpPr>
      <p:sp>
        <p:nvSpPr>
          <p:cNvPr id="3" name="Picture Placeholder 26"/>
          <p:cNvSpPr>
            <a:spLocks noGrp="1"/>
          </p:cNvSpPr>
          <p:nvPr>
            <p:ph type="pic" sz="quarter" idx="10"/>
          </p:nvPr>
        </p:nvSpPr>
        <p:spPr>
          <a:xfrm>
            <a:off x="1676400" y="1646238"/>
            <a:ext cx="9229021" cy="10438327"/>
          </a:xfrm>
          <a:prstGeom prst="rect">
            <a:avLst/>
          </a:prstGeom>
        </p:spPr>
        <p:txBody>
          <a:bodyPr/>
          <a:lstStyle>
            <a:lvl1pPr marL="0" indent="0">
              <a:buFontTx/>
              <a:buNone/>
              <a:defRPr sz="4000">
                <a:solidFill>
                  <a:schemeClr val="accent2"/>
                </a:solidFill>
                <a:latin typeface="Montserrat Light" panose="00000400000000000000" pitchFamily="50" charset="0"/>
              </a:defRPr>
            </a:lvl1pPr>
          </a:lstStyle>
          <a:p>
            <a:endParaRPr lang="en-US"/>
          </a:p>
        </p:txBody>
      </p:sp>
      <p:sp>
        <p:nvSpPr>
          <p:cNvPr id="5" name="TextBox 4"/>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496540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4-Our Portfolio">
    <p:spTree>
      <p:nvGrpSpPr>
        <p:cNvPr id="1" name=""/>
        <p:cNvGrpSpPr/>
        <p:nvPr/>
      </p:nvGrpSpPr>
      <p:grpSpPr>
        <a:xfrm>
          <a:off x="0" y="0"/>
          <a:ext cx="0" cy="0"/>
          <a:chOff x="0" y="0"/>
          <a:chExt cx="0" cy="0"/>
        </a:xfrm>
      </p:grpSpPr>
      <p:sp>
        <p:nvSpPr>
          <p:cNvPr id="10" name="Picture Placeholder 26"/>
          <p:cNvSpPr>
            <a:spLocks noGrp="1"/>
          </p:cNvSpPr>
          <p:nvPr>
            <p:ph type="pic" sz="quarter" idx="10"/>
          </p:nvPr>
        </p:nvSpPr>
        <p:spPr>
          <a:xfrm>
            <a:off x="14688151" y="1646238"/>
            <a:ext cx="8019449" cy="10438327"/>
          </a:xfrm>
          <a:prstGeom prst="rect">
            <a:avLst/>
          </a:prstGeom>
        </p:spPr>
        <p:txBody>
          <a:bodyPr/>
          <a:lstStyle>
            <a:lvl1pPr marL="0" indent="0">
              <a:buFontTx/>
              <a:buNone/>
              <a:defRPr sz="2600">
                <a:solidFill>
                  <a:schemeClr val="accent2"/>
                </a:solidFill>
                <a:latin typeface="Montserrat Light" panose="00000400000000000000" pitchFamily="50" charset="0"/>
              </a:defRPr>
            </a:lvl1pPr>
          </a:lstStyle>
          <a:p>
            <a:endParaRPr lang="en-US"/>
          </a:p>
        </p:txBody>
      </p:sp>
      <p:sp>
        <p:nvSpPr>
          <p:cNvPr id="11" name="Picture Placeholder 26"/>
          <p:cNvSpPr>
            <a:spLocks noGrp="1"/>
          </p:cNvSpPr>
          <p:nvPr>
            <p:ph type="pic" sz="quarter" idx="11"/>
          </p:nvPr>
        </p:nvSpPr>
        <p:spPr>
          <a:xfrm>
            <a:off x="8182275" y="5871411"/>
            <a:ext cx="6159501" cy="3928074"/>
          </a:xfrm>
          <a:prstGeom prst="rect">
            <a:avLst/>
          </a:prstGeom>
        </p:spPr>
        <p:txBody>
          <a:bodyPr/>
          <a:lstStyle>
            <a:lvl1pPr marL="0" indent="0">
              <a:buFontTx/>
              <a:buNone/>
              <a:defRPr sz="2600">
                <a:solidFill>
                  <a:schemeClr val="accent2"/>
                </a:solidFill>
                <a:latin typeface="Montserrat Light" panose="00000400000000000000" pitchFamily="50" charset="0"/>
              </a:defRPr>
            </a:lvl1pPr>
          </a:lstStyle>
          <a:p>
            <a:endParaRPr lang="en-US"/>
          </a:p>
        </p:txBody>
      </p:sp>
      <p:sp>
        <p:nvSpPr>
          <p:cNvPr id="12" name="Picture Placeholder 26"/>
          <p:cNvSpPr>
            <a:spLocks noGrp="1"/>
          </p:cNvSpPr>
          <p:nvPr>
            <p:ph type="pic" sz="quarter" idx="12"/>
          </p:nvPr>
        </p:nvSpPr>
        <p:spPr>
          <a:xfrm>
            <a:off x="1663700" y="8170991"/>
            <a:ext cx="6159501" cy="3928074"/>
          </a:xfrm>
          <a:prstGeom prst="rect">
            <a:avLst/>
          </a:prstGeom>
        </p:spPr>
        <p:txBody>
          <a:bodyPr/>
          <a:lstStyle>
            <a:lvl1pPr marL="0" indent="0">
              <a:buFontTx/>
              <a:buNone/>
              <a:defRPr sz="26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7284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5-Photo Gallery Slide 01">
    <p:spTree>
      <p:nvGrpSpPr>
        <p:cNvPr id="1" name=""/>
        <p:cNvGrpSpPr/>
        <p:nvPr/>
      </p:nvGrpSpPr>
      <p:grpSpPr>
        <a:xfrm>
          <a:off x="0" y="0"/>
          <a:ext cx="0" cy="0"/>
          <a:chOff x="0" y="0"/>
          <a:chExt cx="0" cy="0"/>
        </a:xfrm>
      </p:grpSpPr>
      <p:sp>
        <p:nvSpPr>
          <p:cNvPr id="9" name="Picture Placeholder 26"/>
          <p:cNvSpPr>
            <a:spLocks noGrp="1"/>
          </p:cNvSpPr>
          <p:nvPr>
            <p:ph type="pic" sz="quarter" idx="11"/>
          </p:nvPr>
        </p:nvSpPr>
        <p:spPr>
          <a:xfrm>
            <a:off x="1676401" y="1646238"/>
            <a:ext cx="10411881" cy="104203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0" name="Picture Placeholder 26"/>
          <p:cNvSpPr>
            <a:spLocks noGrp="1"/>
          </p:cNvSpPr>
          <p:nvPr>
            <p:ph type="pic" sz="quarter" idx="12"/>
          </p:nvPr>
        </p:nvSpPr>
        <p:spPr>
          <a:xfrm>
            <a:off x="12295719" y="1646238"/>
            <a:ext cx="10411881" cy="104203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5" name="TextBox 4"/>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181757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6-Photo Gallery Slide 02">
    <p:spTree>
      <p:nvGrpSpPr>
        <p:cNvPr id="1" name=""/>
        <p:cNvGrpSpPr/>
        <p:nvPr/>
      </p:nvGrpSpPr>
      <p:grpSpPr>
        <a:xfrm>
          <a:off x="0" y="0"/>
          <a:ext cx="0" cy="0"/>
          <a:chOff x="0" y="0"/>
          <a:chExt cx="0" cy="0"/>
        </a:xfrm>
      </p:grpSpPr>
      <p:sp>
        <p:nvSpPr>
          <p:cNvPr id="9" name="Picture Placeholder 26"/>
          <p:cNvSpPr>
            <a:spLocks noGrp="1"/>
          </p:cNvSpPr>
          <p:nvPr>
            <p:ph type="pic" sz="quarter" idx="11"/>
          </p:nvPr>
        </p:nvSpPr>
        <p:spPr>
          <a:xfrm>
            <a:off x="1676401" y="6962268"/>
            <a:ext cx="10411881" cy="51043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7" name="Picture Placeholder 26"/>
          <p:cNvSpPr>
            <a:spLocks noGrp="1"/>
          </p:cNvSpPr>
          <p:nvPr>
            <p:ph type="pic" sz="quarter" idx="12"/>
          </p:nvPr>
        </p:nvSpPr>
        <p:spPr>
          <a:xfrm>
            <a:off x="12295719" y="1646238"/>
            <a:ext cx="10411881" cy="51043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5" name="TextBox 4"/>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549767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7-Photo Gallery Slide 03">
    <p:spTree>
      <p:nvGrpSpPr>
        <p:cNvPr id="1" name=""/>
        <p:cNvGrpSpPr/>
        <p:nvPr/>
      </p:nvGrpSpPr>
      <p:grpSpPr>
        <a:xfrm>
          <a:off x="0" y="0"/>
          <a:ext cx="0" cy="0"/>
          <a:chOff x="0" y="0"/>
          <a:chExt cx="0" cy="0"/>
        </a:xfrm>
      </p:grpSpPr>
      <p:sp>
        <p:nvSpPr>
          <p:cNvPr id="12" name="Picture Placeholder 26"/>
          <p:cNvSpPr>
            <a:spLocks noGrp="1"/>
          </p:cNvSpPr>
          <p:nvPr>
            <p:ph type="pic" sz="quarter" idx="11"/>
          </p:nvPr>
        </p:nvSpPr>
        <p:spPr>
          <a:xfrm>
            <a:off x="1676401" y="1646238"/>
            <a:ext cx="6872111" cy="6900996"/>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3" name="Picture Placeholder 26"/>
          <p:cNvSpPr>
            <a:spLocks noGrp="1"/>
          </p:cNvSpPr>
          <p:nvPr>
            <p:ph type="pic" sz="quarter" idx="12"/>
          </p:nvPr>
        </p:nvSpPr>
        <p:spPr>
          <a:xfrm>
            <a:off x="15835489" y="1646238"/>
            <a:ext cx="6872111" cy="6900996"/>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4" name="Picture Placeholder 26"/>
          <p:cNvSpPr>
            <a:spLocks noGrp="1"/>
          </p:cNvSpPr>
          <p:nvPr>
            <p:ph type="pic" sz="quarter" idx="13"/>
          </p:nvPr>
        </p:nvSpPr>
        <p:spPr>
          <a:xfrm>
            <a:off x="8755944" y="1646238"/>
            <a:ext cx="6872111" cy="6900996"/>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517534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8-Photo Gallery Slide 04">
    <p:spTree>
      <p:nvGrpSpPr>
        <p:cNvPr id="1" name=""/>
        <p:cNvGrpSpPr/>
        <p:nvPr/>
      </p:nvGrpSpPr>
      <p:grpSpPr>
        <a:xfrm>
          <a:off x="0" y="0"/>
          <a:ext cx="0" cy="0"/>
          <a:chOff x="0" y="0"/>
          <a:chExt cx="0" cy="0"/>
        </a:xfrm>
      </p:grpSpPr>
      <p:sp>
        <p:nvSpPr>
          <p:cNvPr id="10" name="Picture Placeholder 26"/>
          <p:cNvSpPr>
            <a:spLocks noGrp="1"/>
          </p:cNvSpPr>
          <p:nvPr>
            <p:ph type="pic" sz="quarter" idx="12"/>
          </p:nvPr>
        </p:nvSpPr>
        <p:spPr>
          <a:xfrm>
            <a:off x="8755945" y="1646238"/>
            <a:ext cx="6872111" cy="51043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1" name="Picture Placeholder 26"/>
          <p:cNvSpPr>
            <a:spLocks noGrp="1"/>
          </p:cNvSpPr>
          <p:nvPr>
            <p:ph type="pic" sz="quarter" idx="13"/>
          </p:nvPr>
        </p:nvSpPr>
        <p:spPr>
          <a:xfrm>
            <a:off x="15835489" y="6962269"/>
            <a:ext cx="6872111" cy="51043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2" name="Picture Placeholder 26"/>
          <p:cNvSpPr>
            <a:spLocks noGrp="1"/>
          </p:cNvSpPr>
          <p:nvPr>
            <p:ph type="pic" sz="quarter" idx="14"/>
          </p:nvPr>
        </p:nvSpPr>
        <p:spPr>
          <a:xfrm>
            <a:off x="1676400" y="6962269"/>
            <a:ext cx="6872111" cy="51043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5137249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02-Section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10312400" y="3057525"/>
            <a:ext cx="12395200" cy="76009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3" name="TextBox 1"/>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645987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9-Photo Gallery Slide 05">
    <p:spTree>
      <p:nvGrpSpPr>
        <p:cNvPr id="1" name=""/>
        <p:cNvGrpSpPr/>
        <p:nvPr/>
      </p:nvGrpSpPr>
      <p:grpSpPr>
        <a:xfrm>
          <a:off x="0" y="0"/>
          <a:ext cx="0" cy="0"/>
          <a:chOff x="0" y="0"/>
          <a:chExt cx="0" cy="0"/>
        </a:xfrm>
      </p:grpSpPr>
      <p:sp>
        <p:nvSpPr>
          <p:cNvPr id="14" name="Picture Placeholder 26"/>
          <p:cNvSpPr>
            <a:spLocks noGrp="1"/>
          </p:cNvSpPr>
          <p:nvPr>
            <p:ph type="pic" sz="quarter" idx="12"/>
          </p:nvPr>
        </p:nvSpPr>
        <p:spPr>
          <a:xfrm>
            <a:off x="17605376" y="1646238"/>
            <a:ext cx="5102224" cy="104203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5" name="Picture Placeholder 26"/>
          <p:cNvSpPr>
            <a:spLocks noGrp="1"/>
          </p:cNvSpPr>
          <p:nvPr>
            <p:ph type="pic" sz="quarter" idx="13"/>
          </p:nvPr>
        </p:nvSpPr>
        <p:spPr>
          <a:xfrm>
            <a:off x="12295719" y="1646238"/>
            <a:ext cx="5102224" cy="104203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6" name="Picture Placeholder 26"/>
          <p:cNvSpPr>
            <a:spLocks noGrp="1"/>
          </p:cNvSpPr>
          <p:nvPr>
            <p:ph type="pic" sz="quarter" idx="14"/>
          </p:nvPr>
        </p:nvSpPr>
        <p:spPr>
          <a:xfrm>
            <a:off x="6986058" y="1646238"/>
            <a:ext cx="5102224" cy="104203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7" name="Picture Placeholder 26"/>
          <p:cNvSpPr>
            <a:spLocks noGrp="1"/>
          </p:cNvSpPr>
          <p:nvPr>
            <p:ph type="pic" sz="quarter" idx="15"/>
          </p:nvPr>
        </p:nvSpPr>
        <p:spPr>
          <a:xfrm>
            <a:off x="1676398" y="1646238"/>
            <a:ext cx="5102224" cy="104203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7" name="TextBox 6"/>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24914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0-Photo Gallery Slide 06">
    <p:spTree>
      <p:nvGrpSpPr>
        <p:cNvPr id="1" name=""/>
        <p:cNvGrpSpPr/>
        <p:nvPr/>
      </p:nvGrpSpPr>
      <p:grpSpPr>
        <a:xfrm>
          <a:off x="0" y="0"/>
          <a:ext cx="0" cy="0"/>
          <a:chOff x="0" y="0"/>
          <a:chExt cx="0" cy="0"/>
        </a:xfrm>
      </p:grpSpPr>
      <p:sp>
        <p:nvSpPr>
          <p:cNvPr id="20" name="Picture Placeholder 26"/>
          <p:cNvSpPr>
            <a:spLocks noGrp="1"/>
          </p:cNvSpPr>
          <p:nvPr>
            <p:ph type="pic" sz="quarter" idx="12"/>
          </p:nvPr>
        </p:nvSpPr>
        <p:spPr>
          <a:xfrm>
            <a:off x="12295717" y="1646238"/>
            <a:ext cx="10411883"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1" name="Picture Placeholder 26"/>
          <p:cNvSpPr>
            <a:spLocks noGrp="1"/>
          </p:cNvSpPr>
          <p:nvPr>
            <p:ph type="pic" sz="quarter" idx="13"/>
          </p:nvPr>
        </p:nvSpPr>
        <p:spPr>
          <a:xfrm>
            <a:off x="1676401" y="1646238"/>
            <a:ext cx="10411883"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2" name="Picture Placeholder 26"/>
          <p:cNvSpPr>
            <a:spLocks noGrp="1"/>
          </p:cNvSpPr>
          <p:nvPr>
            <p:ph type="pic" sz="quarter" idx="14"/>
          </p:nvPr>
        </p:nvSpPr>
        <p:spPr>
          <a:xfrm>
            <a:off x="1676401" y="6991845"/>
            <a:ext cx="6872111"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3" name="Picture Placeholder 26"/>
          <p:cNvSpPr>
            <a:spLocks noGrp="1"/>
          </p:cNvSpPr>
          <p:nvPr>
            <p:ph type="pic" sz="quarter" idx="15"/>
          </p:nvPr>
        </p:nvSpPr>
        <p:spPr>
          <a:xfrm>
            <a:off x="15835489" y="6991845"/>
            <a:ext cx="6872111"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4" name="Picture Placeholder 26"/>
          <p:cNvSpPr>
            <a:spLocks noGrp="1"/>
          </p:cNvSpPr>
          <p:nvPr>
            <p:ph type="pic" sz="quarter" idx="16"/>
          </p:nvPr>
        </p:nvSpPr>
        <p:spPr>
          <a:xfrm>
            <a:off x="8755945" y="6991845"/>
            <a:ext cx="6872111"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8" name="TextBox 7"/>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979882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1-Photo Gallery Slide 07">
    <p:spTree>
      <p:nvGrpSpPr>
        <p:cNvPr id="1" name=""/>
        <p:cNvGrpSpPr/>
        <p:nvPr/>
      </p:nvGrpSpPr>
      <p:grpSpPr>
        <a:xfrm>
          <a:off x="0" y="0"/>
          <a:ext cx="0" cy="0"/>
          <a:chOff x="0" y="0"/>
          <a:chExt cx="0" cy="0"/>
        </a:xfrm>
      </p:grpSpPr>
      <p:sp>
        <p:nvSpPr>
          <p:cNvPr id="19" name="Picture Placeholder 26"/>
          <p:cNvSpPr>
            <a:spLocks noGrp="1"/>
          </p:cNvSpPr>
          <p:nvPr>
            <p:ph type="pic" sz="quarter" idx="12"/>
          </p:nvPr>
        </p:nvSpPr>
        <p:spPr>
          <a:xfrm>
            <a:off x="15835488" y="1646238"/>
            <a:ext cx="6872112"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5" name="Picture Placeholder 26"/>
          <p:cNvSpPr>
            <a:spLocks noGrp="1"/>
          </p:cNvSpPr>
          <p:nvPr>
            <p:ph type="pic" sz="quarter" idx="13"/>
          </p:nvPr>
        </p:nvSpPr>
        <p:spPr>
          <a:xfrm>
            <a:off x="8755944" y="1646238"/>
            <a:ext cx="6872112"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6" name="Picture Placeholder 26"/>
          <p:cNvSpPr>
            <a:spLocks noGrp="1"/>
          </p:cNvSpPr>
          <p:nvPr>
            <p:ph type="pic" sz="quarter" idx="14"/>
          </p:nvPr>
        </p:nvSpPr>
        <p:spPr>
          <a:xfrm>
            <a:off x="1676401" y="1646238"/>
            <a:ext cx="6872112"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7" name="Picture Placeholder 26"/>
          <p:cNvSpPr>
            <a:spLocks noGrp="1"/>
          </p:cNvSpPr>
          <p:nvPr>
            <p:ph type="pic" sz="quarter" idx="15"/>
          </p:nvPr>
        </p:nvSpPr>
        <p:spPr>
          <a:xfrm>
            <a:off x="15835488" y="6958873"/>
            <a:ext cx="6872112"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8" name="Picture Placeholder 26"/>
          <p:cNvSpPr>
            <a:spLocks noGrp="1"/>
          </p:cNvSpPr>
          <p:nvPr>
            <p:ph type="pic" sz="quarter" idx="16"/>
          </p:nvPr>
        </p:nvSpPr>
        <p:spPr>
          <a:xfrm>
            <a:off x="8755944" y="6958873"/>
            <a:ext cx="6872112"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9" name="Picture Placeholder 26"/>
          <p:cNvSpPr>
            <a:spLocks noGrp="1"/>
          </p:cNvSpPr>
          <p:nvPr>
            <p:ph type="pic" sz="quarter" idx="17"/>
          </p:nvPr>
        </p:nvSpPr>
        <p:spPr>
          <a:xfrm>
            <a:off x="1676401" y="6958873"/>
            <a:ext cx="6872112"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9" name="TextBox 8"/>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133501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32-Photo Gallery Slide 08">
    <p:spTree>
      <p:nvGrpSpPr>
        <p:cNvPr id="1" name=""/>
        <p:cNvGrpSpPr/>
        <p:nvPr/>
      </p:nvGrpSpPr>
      <p:grpSpPr>
        <a:xfrm>
          <a:off x="0" y="0"/>
          <a:ext cx="0" cy="0"/>
          <a:chOff x="0" y="0"/>
          <a:chExt cx="0" cy="0"/>
        </a:xfrm>
      </p:grpSpPr>
      <p:sp>
        <p:nvSpPr>
          <p:cNvPr id="18" name="Picture Placeholder 26"/>
          <p:cNvSpPr>
            <a:spLocks noGrp="1"/>
          </p:cNvSpPr>
          <p:nvPr>
            <p:ph type="pic" sz="quarter" idx="14"/>
          </p:nvPr>
        </p:nvSpPr>
        <p:spPr>
          <a:xfrm>
            <a:off x="1676401" y="1646238"/>
            <a:ext cx="6872112" cy="4271287"/>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0" name="Picture Placeholder 26"/>
          <p:cNvSpPr>
            <a:spLocks noGrp="1"/>
          </p:cNvSpPr>
          <p:nvPr>
            <p:ph type="pic" sz="quarter" idx="15"/>
          </p:nvPr>
        </p:nvSpPr>
        <p:spPr>
          <a:xfrm>
            <a:off x="1676401" y="6155450"/>
            <a:ext cx="6872112" cy="588867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1" name="Picture Placeholder 26"/>
          <p:cNvSpPr>
            <a:spLocks noGrp="1"/>
          </p:cNvSpPr>
          <p:nvPr>
            <p:ph type="pic" sz="quarter" idx="16"/>
          </p:nvPr>
        </p:nvSpPr>
        <p:spPr>
          <a:xfrm>
            <a:off x="15835488" y="1646236"/>
            <a:ext cx="6872112" cy="588867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2" name="Picture Placeholder 26"/>
          <p:cNvSpPr>
            <a:spLocks noGrp="1"/>
          </p:cNvSpPr>
          <p:nvPr>
            <p:ph type="pic" sz="quarter" idx="17"/>
          </p:nvPr>
        </p:nvSpPr>
        <p:spPr>
          <a:xfrm>
            <a:off x="15835488" y="7772842"/>
            <a:ext cx="6872112" cy="4271287"/>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3" name="Picture Placeholder 26"/>
          <p:cNvSpPr>
            <a:spLocks noGrp="1"/>
          </p:cNvSpPr>
          <p:nvPr>
            <p:ph type="pic" sz="quarter" idx="18"/>
          </p:nvPr>
        </p:nvSpPr>
        <p:spPr>
          <a:xfrm>
            <a:off x="8735292" y="1646236"/>
            <a:ext cx="6872112" cy="10397893"/>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8" name="TextBox 7"/>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786548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3-Photo Gallery Slide 09">
    <p:spTree>
      <p:nvGrpSpPr>
        <p:cNvPr id="1" name=""/>
        <p:cNvGrpSpPr/>
        <p:nvPr/>
      </p:nvGrpSpPr>
      <p:grpSpPr>
        <a:xfrm>
          <a:off x="0" y="0"/>
          <a:ext cx="0" cy="0"/>
          <a:chOff x="0" y="0"/>
          <a:chExt cx="0" cy="0"/>
        </a:xfrm>
      </p:grpSpPr>
      <p:sp>
        <p:nvSpPr>
          <p:cNvPr id="17" name="Picture Placeholder 26"/>
          <p:cNvSpPr>
            <a:spLocks noGrp="1"/>
          </p:cNvSpPr>
          <p:nvPr>
            <p:ph type="pic" sz="quarter" idx="14"/>
          </p:nvPr>
        </p:nvSpPr>
        <p:spPr>
          <a:xfrm>
            <a:off x="1676401" y="1646238"/>
            <a:ext cx="5102224" cy="513318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4" name="Picture Placeholder 26"/>
          <p:cNvSpPr>
            <a:spLocks noGrp="1"/>
          </p:cNvSpPr>
          <p:nvPr>
            <p:ph type="pic" sz="quarter" idx="16"/>
          </p:nvPr>
        </p:nvSpPr>
        <p:spPr>
          <a:xfrm>
            <a:off x="17605376" y="1646238"/>
            <a:ext cx="5102224" cy="513318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5" name="Picture Placeholder 26"/>
          <p:cNvSpPr>
            <a:spLocks noGrp="1"/>
          </p:cNvSpPr>
          <p:nvPr>
            <p:ph type="pic" sz="quarter" idx="17"/>
          </p:nvPr>
        </p:nvSpPr>
        <p:spPr>
          <a:xfrm>
            <a:off x="12295717" y="1646238"/>
            <a:ext cx="5102224" cy="513318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6" name="Picture Placeholder 26"/>
          <p:cNvSpPr>
            <a:spLocks noGrp="1"/>
          </p:cNvSpPr>
          <p:nvPr>
            <p:ph type="pic" sz="quarter" idx="18"/>
          </p:nvPr>
        </p:nvSpPr>
        <p:spPr>
          <a:xfrm>
            <a:off x="6986059" y="1646238"/>
            <a:ext cx="5102224" cy="513318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7" name="Picture Placeholder 26"/>
          <p:cNvSpPr>
            <a:spLocks noGrp="1"/>
          </p:cNvSpPr>
          <p:nvPr>
            <p:ph type="pic" sz="quarter" idx="19"/>
          </p:nvPr>
        </p:nvSpPr>
        <p:spPr>
          <a:xfrm>
            <a:off x="1676401" y="6933407"/>
            <a:ext cx="5102224" cy="513318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8" name="Picture Placeholder 26"/>
          <p:cNvSpPr>
            <a:spLocks noGrp="1"/>
          </p:cNvSpPr>
          <p:nvPr>
            <p:ph type="pic" sz="quarter" idx="20"/>
          </p:nvPr>
        </p:nvSpPr>
        <p:spPr>
          <a:xfrm>
            <a:off x="17605376" y="6933407"/>
            <a:ext cx="5102224" cy="513318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9" name="Picture Placeholder 26"/>
          <p:cNvSpPr>
            <a:spLocks noGrp="1"/>
          </p:cNvSpPr>
          <p:nvPr>
            <p:ph type="pic" sz="quarter" idx="21"/>
          </p:nvPr>
        </p:nvSpPr>
        <p:spPr>
          <a:xfrm>
            <a:off x="12295717" y="6933407"/>
            <a:ext cx="5102224" cy="513318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30" name="Picture Placeholder 26"/>
          <p:cNvSpPr>
            <a:spLocks noGrp="1"/>
          </p:cNvSpPr>
          <p:nvPr>
            <p:ph type="pic" sz="quarter" idx="22"/>
          </p:nvPr>
        </p:nvSpPr>
        <p:spPr>
          <a:xfrm>
            <a:off x="6986059" y="6933407"/>
            <a:ext cx="5102224" cy="513318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1" name="TextBox 10"/>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39783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34-Portfolio Section Slide">
    <p:spTree>
      <p:nvGrpSpPr>
        <p:cNvPr id="1" name=""/>
        <p:cNvGrpSpPr/>
        <p:nvPr/>
      </p:nvGrpSpPr>
      <p:grpSpPr>
        <a:xfrm>
          <a:off x="0" y="0"/>
          <a:ext cx="0" cy="0"/>
          <a:chOff x="0" y="0"/>
          <a:chExt cx="0" cy="0"/>
        </a:xfrm>
      </p:grpSpPr>
      <p:sp>
        <p:nvSpPr>
          <p:cNvPr id="5" name="Picture Placeholder 26"/>
          <p:cNvSpPr>
            <a:spLocks noGrp="1"/>
          </p:cNvSpPr>
          <p:nvPr userDrawn="1">
            <p:ph type="pic" sz="quarter" idx="10"/>
          </p:nvPr>
        </p:nvSpPr>
        <p:spPr>
          <a:xfrm>
            <a:off x="14464580" y="5660195"/>
            <a:ext cx="7868996" cy="4931750"/>
          </a:xfrm>
          <a:prstGeom prst="rect">
            <a:avLst/>
          </a:prstGeom>
        </p:spPr>
        <p:txBody>
          <a:bodyPr anchor="ctr" anchorCtr="0"/>
          <a:lstStyle>
            <a:lvl1pPr marL="0" indent="0" algn="ctr">
              <a:buFontTx/>
              <a:buNone/>
              <a:defRPr sz="2400">
                <a:solidFill>
                  <a:schemeClr val="accent2"/>
                </a:solidFill>
                <a:latin typeface="Montserrat Light" panose="00000400000000000000" pitchFamily="50" charset="0"/>
              </a:defRPr>
            </a:lvl1pPr>
          </a:lstStyle>
          <a:p>
            <a:endParaRPr lang="en-US"/>
          </a:p>
        </p:txBody>
      </p:sp>
      <p:sp>
        <p:nvSpPr>
          <p:cNvPr id="11" name="Picture Placeholder 26"/>
          <p:cNvSpPr>
            <a:spLocks noGrp="1"/>
          </p:cNvSpPr>
          <p:nvPr userDrawn="1">
            <p:ph type="pic" sz="quarter" idx="11"/>
          </p:nvPr>
        </p:nvSpPr>
        <p:spPr>
          <a:xfrm>
            <a:off x="11118103" y="5023564"/>
            <a:ext cx="3452330" cy="4612560"/>
          </a:xfrm>
          <a:prstGeom prst="rect">
            <a:avLst/>
          </a:prstGeom>
        </p:spPr>
        <p:txBody>
          <a:bodyPr anchor="ctr" anchorCtr="0"/>
          <a:lstStyle>
            <a:lvl1pPr marL="0" indent="0" algn="ctr">
              <a:buFontTx/>
              <a:buNone/>
              <a:defRPr sz="2000">
                <a:solidFill>
                  <a:schemeClr val="accent2"/>
                </a:solidFill>
                <a:latin typeface="Montserrat Light" panose="00000400000000000000" pitchFamily="50" charset="0"/>
              </a:defRPr>
            </a:lvl1pPr>
          </a:lstStyle>
          <a:p>
            <a:endParaRPr lang="en-US"/>
          </a:p>
        </p:txBody>
      </p:sp>
      <p:sp>
        <p:nvSpPr>
          <p:cNvPr id="12" name="Picture Placeholder 26"/>
          <p:cNvSpPr>
            <a:spLocks noGrp="1"/>
          </p:cNvSpPr>
          <p:nvPr userDrawn="1">
            <p:ph type="pic" sz="quarter" idx="12"/>
          </p:nvPr>
        </p:nvSpPr>
        <p:spPr>
          <a:xfrm>
            <a:off x="9967142" y="8106820"/>
            <a:ext cx="1487487" cy="2631505"/>
          </a:xfrm>
          <a:prstGeom prst="rect">
            <a:avLst/>
          </a:prstGeom>
        </p:spPr>
        <p:txBody>
          <a:bodyPr anchor="ctr" anchorCtr="0"/>
          <a:lstStyle>
            <a:lvl1pPr marL="0" indent="0" algn="ctr">
              <a:buFontTx/>
              <a:buNone/>
              <a:defRPr sz="2000">
                <a:solidFill>
                  <a:schemeClr val="accent2"/>
                </a:solidFill>
                <a:latin typeface="Montserrat Light" panose="00000400000000000000" pitchFamily="50" charset="0"/>
              </a:defRPr>
            </a:lvl1pPr>
          </a:lstStyle>
          <a:p>
            <a:endParaRPr lang="en-US" dirty="0"/>
          </a:p>
        </p:txBody>
      </p:sp>
    </p:spTree>
    <p:extLst>
      <p:ext uri="{BB962C8B-B14F-4D97-AF65-F5344CB8AC3E}">
        <p14:creationId xmlns:p14="http://schemas.microsoft.com/office/powerpoint/2010/main" val="3331678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35-Mobile App in The Hand Slide">
    <p:spTree>
      <p:nvGrpSpPr>
        <p:cNvPr id="1" name=""/>
        <p:cNvGrpSpPr/>
        <p:nvPr/>
      </p:nvGrpSpPr>
      <p:grpSpPr>
        <a:xfrm>
          <a:off x="0" y="0"/>
          <a:ext cx="0" cy="0"/>
          <a:chOff x="0" y="0"/>
          <a:chExt cx="0" cy="0"/>
        </a:xfrm>
      </p:grpSpPr>
      <p:sp>
        <p:nvSpPr>
          <p:cNvPr id="6" name="Picture Placeholder 26"/>
          <p:cNvSpPr>
            <a:spLocks noGrp="1"/>
          </p:cNvSpPr>
          <p:nvPr>
            <p:ph type="pic" sz="quarter" idx="10"/>
          </p:nvPr>
        </p:nvSpPr>
        <p:spPr>
          <a:xfrm>
            <a:off x="16846551" y="2578101"/>
            <a:ext cx="3177116" cy="5607050"/>
          </a:xfrm>
          <a:prstGeom prst="rect">
            <a:avLst/>
          </a:prstGeom>
          <a:ln w="19050">
            <a:solidFill>
              <a:schemeClr val="accent1"/>
            </a:solidFill>
          </a:ln>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5" name="TextBox 4"/>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bg1"/>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bg1"/>
              </a:solidFill>
              <a:latin typeface="Montserrat SemiBold" panose="00000700000000000000" pitchFamily="50" charset="0"/>
              <a:cs typeface="Poppins" panose="02000000000000000000" pitchFamily="2" charset="0"/>
            </a:endParaRPr>
          </a:p>
        </p:txBody>
      </p:sp>
      <p:sp>
        <p:nvSpPr>
          <p:cNvPr id="4" name="TextBox 10"/>
          <p:cNvSpPr txBox="1"/>
          <p:nvPr userDrawn="1"/>
        </p:nvSpPr>
        <p:spPr>
          <a:xfrm>
            <a:off x="481263" y="68103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9538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36-Project Showcase Slide">
    <p:spTree>
      <p:nvGrpSpPr>
        <p:cNvPr id="1" name=""/>
        <p:cNvGrpSpPr/>
        <p:nvPr/>
      </p:nvGrpSpPr>
      <p:grpSpPr>
        <a:xfrm>
          <a:off x="0" y="0"/>
          <a:ext cx="0" cy="0"/>
          <a:chOff x="0" y="0"/>
          <a:chExt cx="0" cy="0"/>
        </a:xfrm>
      </p:grpSpPr>
      <p:sp>
        <p:nvSpPr>
          <p:cNvPr id="2" name="TextBox 1"/>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
        <p:nvSpPr>
          <p:cNvPr id="6" name="Picture Placeholder 26"/>
          <p:cNvSpPr>
            <a:spLocks noGrp="1"/>
          </p:cNvSpPr>
          <p:nvPr>
            <p:ph type="pic" sz="quarter" idx="10"/>
          </p:nvPr>
        </p:nvSpPr>
        <p:spPr>
          <a:xfrm>
            <a:off x="6847909" y="4374834"/>
            <a:ext cx="10688251" cy="6704646"/>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Tree>
    <p:extLst>
      <p:ext uri="{BB962C8B-B14F-4D97-AF65-F5344CB8AC3E}">
        <p14:creationId xmlns:p14="http://schemas.microsoft.com/office/powerpoint/2010/main" val="3594018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7-App Features Slide">
    <p:spTree>
      <p:nvGrpSpPr>
        <p:cNvPr id="1" name=""/>
        <p:cNvGrpSpPr/>
        <p:nvPr/>
      </p:nvGrpSpPr>
      <p:grpSpPr>
        <a:xfrm>
          <a:off x="0" y="0"/>
          <a:ext cx="0" cy="0"/>
          <a:chOff x="0" y="0"/>
          <a:chExt cx="0" cy="0"/>
        </a:xfrm>
      </p:grpSpPr>
      <p:sp>
        <p:nvSpPr>
          <p:cNvPr id="2" name="TextBox 1"/>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
        <p:nvSpPr>
          <p:cNvPr id="5" name="Picture Placeholder 26"/>
          <p:cNvSpPr>
            <a:spLocks noGrp="1"/>
          </p:cNvSpPr>
          <p:nvPr>
            <p:ph type="pic" sz="quarter" idx="10"/>
          </p:nvPr>
        </p:nvSpPr>
        <p:spPr>
          <a:xfrm>
            <a:off x="2366433" y="2927350"/>
            <a:ext cx="4444999" cy="786130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Tree>
    <p:extLst>
      <p:ext uri="{BB962C8B-B14F-4D97-AF65-F5344CB8AC3E}">
        <p14:creationId xmlns:p14="http://schemas.microsoft.com/office/powerpoint/2010/main" val="1316197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38-App in Watch Slide">
    <p:spTree>
      <p:nvGrpSpPr>
        <p:cNvPr id="1" name=""/>
        <p:cNvGrpSpPr/>
        <p:nvPr/>
      </p:nvGrpSpPr>
      <p:grpSpPr>
        <a:xfrm>
          <a:off x="0" y="0"/>
          <a:ext cx="0" cy="0"/>
          <a:chOff x="0" y="0"/>
          <a:chExt cx="0" cy="0"/>
        </a:xfrm>
      </p:grpSpPr>
      <p:sp>
        <p:nvSpPr>
          <p:cNvPr id="4" name="Picture Placeholder 26"/>
          <p:cNvSpPr>
            <a:spLocks noGrp="1"/>
          </p:cNvSpPr>
          <p:nvPr>
            <p:ph type="pic" sz="quarter" idx="10"/>
          </p:nvPr>
        </p:nvSpPr>
        <p:spPr>
          <a:xfrm>
            <a:off x="10414002" y="4572000"/>
            <a:ext cx="3718558" cy="4657514"/>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5" name="TextBox 4"/>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033739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03-Full Picture Slide">
    <p:spTree>
      <p:nvGrpSpPr>
        <p:cNvPr id="1" name=""/>
        <p:cNvGrpSpPr/>
        <p:nvPr/>
      </p:nvGrpSpPr>
      <p:grpSpPr>
        <a:xfrm>
          <a:off x="0" y="0"/>
          <a:ext cx="0" cy="0"/>
          <a:chOff x="0" y="0"/>
          <a:chExt cx="0" cy="0"/>
        </a:xfrm>
      </p:grpSpPr>
      <p:sp>
        <p:nvSpPr>
          <p:cNvPr id="2" name="Picture Placeholder 26"/>
          <p:cNvSpPr>
            <a:spLocks noGrp="1"/>
          </p:cNvSpPr>
          <p:nvPr>
            <p:ph type="pic" sz="quarter" idx="10"/>
          </p:nvPr>
        </p:nvSpPr>
        <p:spPr>
          <a:xfrm>
            <a:off x="0" y="0"/>
            <a:ext cx="24384000" cy="13716000"/>
          </a:xfrm>
          <a:prstGeom prst="rect">
            <a:avLst/>
          </a:prstGeom>
        </p:spPr>
        <p:txBody>
          <a:bodyPr/>
          <a:lstStyle>
            <a:lvl1pPr marL="0" indent="0">
              <a:buFontTx/>
              <a:buNone/>
              <a:defRPr sz="3000">
                <a:solidFill>
                  <a:schemeClr val="accent2"/>
                </a:solidFill>
                <a:latin typeface="Montserrat Light" panose="00000400000000000000" pitchFamily="50" charset="0"/>
              </a:defRPr>
            </a:lvl1pPr>
          </a:lstStyle>
          <a:p>
            <a:endParaRPr lang="en-US"/>
          </a:p>
        </p:txBody>
      </p:sp>
    </p:spTree>
    <p:extLst>
      <p:ext uri="{BB962C8B-B14F-4D97-AF65-F5344CB8AC3E}">
        <p14:creationId xmlns:p14="http://schemas.microsoft.com/office/powerpoint/2010/main" val="1053747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39-App Design Mockup Slide">
    <p:spTree>
      <p:nvGrpSpPr>
        <p:cNvPr id="1" name=""/>
        <p:cNvGrpSpPr/>
        <p:nvPr/>
      </p:nvGrpSpPr>
      <p:grpSpPr>
        <a:xfrm>
          <a:off x="0" y="0"/>
          <a:ext cx="0" cy="0"/>
          <a:chOff x="0" y="0"/>
          <a:chExt cx="0" cy="0"/>
        </a:xfrm>
      </p:grpSpPr>
      <p:sp>
        <p:nvSpPr>
          <p:cNvPr id="4" name="Picture Placeholder 26"/>
          <p:cNvSpPr>
            <a:spLocks noGrp="1"/>
          </p:cNvSpPr>
          <p:nvPr>
            <p:ph type="pic" sz="quarter" idx="10"/>
          </p:nvPr>
        </p:nvSpPr>
        <p:spPr>
          <a:xfrm>
            <a:off x="10020301" y="2929467"/>
            <a:ext cx="4444999" cy="786130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5" name="TextBox 4"/>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4470640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40-Portfolio in Macbook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3623446" y="3017672"/>
            <a:ext cx="11057753" cy="69264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482137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1-Macbook &amp; iPhone Mockup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1460500" y="3395133"/>
            <a:ext cx="10024533" cy="6256867"/>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8" name="Picture Placeholder 26"/>
          <p:cNvSpPr>
            <a:spLocks noGrp="1"/>
          </p:cNvSpPr>
          <p:nvPr>
            <p:ph type="pic" sz="quarter" idx="11"/>
          </p:nvPr>
        </p:nvSpPr>
        <p:spPr>
          <a:xfrm>
            <a:off x="7736177" y="6424082"/>
            <a:ext cx="3270490" cy="578485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Tree>
    <p:extLst>
      <p:ext uri="{BB962C8B-B14F-4D97-AF65-F5344CB8AC3E}">
        <p14:creationId xmlns:p14="http://schemas.microsoft.com/office/powerpoint/2010/main" val="1221646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42-Web Design &amp; Development Slide">
    <p:spTree>
      <p:nvGrpSpPr>
        <p:cNvPr id="1" name=""/>
        <p:cNvGrpSpPr/>
        <p:nvPr/>
      </p:nvGrpSpPr>
      <p:grpSpPr>
        <a:xfrm>
          <a:off x="0" y="0"/>
          <a:ext cx="0" cy="0"/>
          <a:chOff x="0" y="0"/>
          <a:chExt cx="0" cy="0"/>
        </a:xfrm>
      </p:grpSpPr>
      <p:sp>
        <p:nvSpPr>
          <p:cNvPr id="5" name="Picture Placeholder 26"/>
          <p:cNvSpPr>
            <a:spLocks noGrp="1"/>
          </p:cNvSpPr>
          <p:nvPr userDrawn="1">
            <p:ph type="pic" sz="quarter" idx="10"/>
          </p:nvPr>
        </p:nvSpPr>
        <p:spPr>
          <a:xfrm>
            <a:off x="14291326" y="2840682"/>
            <a:ext cx="7868996" cy="4931750"/>
          </a:xfrm>
          <a:prstGeom prst="rect">
            <a:avLst/>
          </a:prstGeom>
        </p:spPr>
        <p:txBody>
          <a:bodyPr anchor="ctr" anchorCtr="0"/>
          <a:lstStyle>
            <a:lvl1pPr marL="0" indent="0" algn="ctr">
              <a:buFontTx/>
              <a:buNone/>
              <a:defRPr sz="2400">
                <a:solidFill>
                  <a:schemeClr val="accent2"/>
                </a:solidFill>
                <a:latin typeface="Montserrat Light" panose="00000400000000000000" pitchFamily="50" charset="0"/>
              </a:defRPr>
            </a:lvl1pPr>
          </a:lstStyle>
          <a:p>
            <a:endParaRPr lang="en-US"/>
          </a:p>
        </p:txBody>
      </p:sp>
      <p:sp>
        <p:nvSpPr>
          <p:cNvPr id="11" name="Picture Placeholder 26"/>
          <p:cNvSpPr>
            <a:spLocks noGrp="1"/>
          </p:cNvSpPr>
          <p:nvPr userDrawn="1">
            <p:ph type="pic" sz="quarter" idx="11"/>
          </p:nvPr>
        </p:nvSpPr>
        <p:spPr>
          <a:xfrm>
            <a:off x="13159194" y="5839572"/>
            <a:ext cx="3452330" cy="4612560"/>
          </a:xfrm>
          <a:prstGeom prst="rect">
            <a:avLst/>
          </a:prstGeom>
        </p:spPr>
        <p:txBody>
          <a:bodyPr anchor="ctr" anchorCtr="0"/>
          <a:lstStyle>
            <a:lvl1pPr marL="0" indent="0" algn="ctr">
              <a:buFontTx/>
              <a:buNone/>
              <a:defRPr sz="2000">
                <a:solidFill>
                  <a:schemeClr val="accent2"/>
                </a:solidFill>
                <a:latin typeface="Montserrat Light" panose="00000400000000000000" pitchFamily="50" charset="0"/>
              </a:defRPr>
            </a:lvl1pPr>
          </a:lstStyle>
          <a:p>
            <a:endParaRPr lang="en-US"/>
          </a:p>
        </p:txBody>
      </p:sp>
      <p:sp>
        <p:nvSpPr>
          <p:cNvPr id="12" name="Picture Placeholder 26"/>
          <p:cNvSpPr>
            <a:spLocks noGrp="1"/>
          </p:cNvSpPr>
          <p:nvPr userDrawn="1">
            <p:ph type="pic" sz="quarter" idx="12"/>
          </p:nvPr>
        </p:nvSpPr>
        <p:spPr>
          <a:xfrm>
            <a:off x="12012678" y="8920766"/>
            <a:ext cx="1487487" cy="2631505"/>
          </a:xfrm>
          <a:prstGeom prst="rect">
            <a:avLst/>
          </a:prstGeom>
        </p:spPr>
        <p:txBody>
          <a:bodyPr anchor="ctr" anchorCtr="0"/>
          <a:lstStyle>
            <a:lvl1pPr marL="0" indent="0" algn="ctr">
              <a:buFontTx/>
              <a:buNone/>
              <a:defRPr sz="2000">
                <a:solidFill>
                  <a:schemeClr val="accent2"/>
                </a:solidFill>
                <a:latin typeface="Montserrat Light" panose="00000400000000000000" pitchFamily="50" charset="0"/>
              </a:defRPr>
            </a:lvl1pPr>
          </a:lstStyle>
          <a:p>
            <a:endParaRPr lang="en-US" dirty="0"/>
          </a:p>
        </p:txBody>
      </p:sp>
      <p:sp>
        <p:nvSpPr>
          <p:cNvPr id="7" name="TextBox 6"/>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3536162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43-Portfolio in iMac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11440160" y="2557432"/>
            <a:ext cx="10480040" cy="631351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7" name="TextBox 6"/>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00187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4-Portfolio in iPhones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8513233" y="6081183"/>
            <a:ext cx="3490384" cy="6189134"/>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3" name="Picture Placeholder 26"/>
          <p:cNvSpPr>
            <a:spLocks noGrp="1"/>
          </p:cNvSpPr>
          <p:nvPr>
            <p:ph type="pic" sz="quarter" idx="11"/>
          </p:nvPr>
        </p:nvSpPr>
        <p:spPr>
          <a:xfrm>
            <a:off x="13686084" y="4366683"/>
            <a:ext cx="3490384" cy="6189134"/>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7" name="Picture Placeholder 26"/>
          <p:cNvSpPr>
            <a:spLocks noGrp="1"/>
          </p:cNvSpPr>
          <p:nvPr>
            <p:ph type="pic" sz="quarter" idx="12"/>
          </p:nvPr>
        </p:nvSpPr>
        <p:spPr>
          <a:xfrm>
            <a:off x="18722109" y="2652183"/>
            <a:ext cx="3490384" cy="6189134"/>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9" name="TextBox 8"/>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786656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04-Welcome Message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3115447" y="3529906"/>
            <a:ext cx="6778196" cy="665618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4" name="TextBox 3"/>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676794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05-About US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257490" y="3513538"/>
            <a:ext cx="3128210" cy="3128210"/>
          </a:xfrm>
          <a:custGeom>
            <a:avLst/>
            <a:gdLst>
              <a:gd name="connsiteX0" fmla="*/ 1564105 w 3128210"/>
              <a:gd name="connsiteY0" fmla="*/ 0 h 3128210"/>
              <a:gd name="connsiteX1" fmla="*/ 3128210 w 3128210"/>
              <a:gd name="connsiteY1" fmla="*/ 1564105 h 3128210"/>
              <a:gd name="connsiteX2" fmla="*/ 1564105 w 3128210"/>
              <a:gd name="connsiteY2" fmla="*/ 3128210 h 3128210"/>
              <a:gd name="connsiteX3" fmla="*/ 0 w 3128210"/>
              <a:gd name="connsiteY3" fmla="*/ 1564105 h 3128210"/>
              <a:gd name="connsiteX4" fmla="*/ 1564105 w 3128210"/>
              <a:gd name="connsiteY4" fmla="*/ 0 h 3128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8210" h="3128210">
                <a:moveTo>
                  <a:pt x="1564105" y="0"/>
                </a:moveTo>
                <a:cubicBezTo>
                  <a:pt x="2427936" y="0"/>
                  <a:pt x="3128210" y="700274"/>
                  <a:pt x="3128210" y="1564105"/>
                </a:cubicBezTo>
                <a:cubicBezTo>
                  <a:pt x="3128210" y="2427936"/>
                  <a:pt x="2427936" y="3128210"/>
                  <a:pt x="1564105" y="3128210"/>
                </a:cubicBezTo>
                <a:cubicBezTo>
                  <a:pt x="700274" y="3128210"/>
                  <a:pt x="0" y="2427936"/>
                  <a:pt x="0" y="1564105"/>
                </a:cubicBezTo>
                <a:cubicBezTo>
                  <a:pt x="0" y="700274"/>
                  <a:pt x="700274" y="0"/>
                  <a:pt x="1564105" y="0"/>
                </a:cubicBezTo>
                <a:close/>
              </a:path>
            </a:pathLst>
          </a:custGeom>
        </p:spPr>
        <p:txBody>
          <a:bodyPr wrap="square" anchor="ctr" anchorCtr="0">
            <a:noAutofit/>
          </a:bodyPr>
          <a:lstStyle>
            <a:lvl1pPr marL="0" indent="0" algn="ctr">
              <a:buFontTx/>
              <a:buNone/>
              <a:defRPr sz="2400">
                <a:solidFill>
                  <a:schemeClr val="accent2"/>
                </a:solidFill>
                <a:latin typeface="Montserrat Light" panose="00000400000000000000" pitchFamily="50" charset="0"/>
              </a:defRPr>
            </a:lvl1pPr>
          </a:lstStyle>
          <a:p>
            <a:endParaRPr lang="en-US"/>
          </a:p>
        </p:txBody>
      </p:sp>
      <p:sp>
        <p:nvSpPr>
          <p:cNvPr id="4" name="TextBox 3"/>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536804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06-Company TImeline Slide 01">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0100109" y="4910963"/>
            <a:ext cx="4183782" cy="4183782"/>
          </a:xfrm>
          <a:custGeom>
            <a:avLst/>
            <a:gdLst>
              <a:gd name="connsiteX0" fmla="*/ 2091891 w 4183782"/>
              <a:gd name="connsiteY0" fmla="*/ 0 h 4183782"/>
              <a:gd name="connsiteX1" fmla="*/ 4183782 w 4183782"/>
              <a:gd name="connsiteY1" fmla="*/ 2091891 h 4183782"/>
              <a:gd name="connsiteX2" fmla="*/ 2091891 w 4183782"/>
              <a:gd name="connsiteY2" fmla="*/ 4183782 h 4183782"/>
              <a:gd name="connsiteX3" fmla="*/ 0 w 4183782"/>
              <a:gd name="connsiteY3" fmla="*/ 2091891 h 4183782"/>
              <a:gd name="connsiteX4" fmla="*/ 2091891 w 4183782"/>
              <a:gd name="connsiteY4" fmla="*/ 0 h 4183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782" h="4183782">
                <a:moveTo>
                  <a:pt x="2091891" y="0"/>
                </a:moveTo>
                <a:cubicBezTo>
                  <a:pt x="3247210" y="0"/>
                  <a:pt x="4183782" y="936572"/>
                  <a:pt x="4183782" y="2091891"/>
                </a:cubicBezTo>
                <a:cubicBezTo>
                  <a:pt x="4183782" y="3247210"/>
                  <a:pt x="3247210" y="4183782"/>
                  <a:pt x="2091891" y="4183782"/>
                </a:cubicBezTo>
                <a:cubicBezTo>
                  <a:pt x="936572" y="4183782"/>
                  <a:pt x="0" y="3247210"/>
                  <a:pt x="0" y="2091891"/>
                </a:cubicBezTo>
                <a:cubicBezTo>
                  <a:pt x="0" y="936572"/>
                  <a:pt x="936572" y="0"/>
                  <a:pt x="2091891" y="0"/>
                </a:cubicBezTo>
                <a:close/>
              </a:path>
            </a:pathLst>
          </a:custGeom>
        </p:spPr>
        <p:txBody>
          <a:bodyPr wrap="square" anchor="ctr" anchorCtr="0">
            <a:noAutofit/>
          </a:bodyPr>
          <a:lstStyle>
            <a:lvl1pPr marL="0" indent="0" algn="ctr">
              <a:buFontTx/>
              <a:buNone/>
              <a:defRPr sz="2400">
                <a:solidFill>
                  <a:schemeClr val="accent2"/>
                </a:solidFill>
                <a:latin typeface="Montserrat Light" panose="00000400000000000000" pitchFamily="50" charset="0"/>
              </a:defRPr>
            </a:lvl1pPr>
          </a:lstStyle>
          <a:p>
            <a:endParaRPr lang="en-US"/>
          </a:p>
        </p:txBody>
      </p:sp>
      <p:sp>
        <p:nvSpPr>
          <p:cNvPr id="4" name="TextBox 3"/>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50678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07-Company TImeline Slide 02">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0100109" y="1646238"/>
            <a:ext cx="4183782" cy="4183782"/>
          </a:xfrm>
          <a:custGeom>
            <a:avLst/>
            <a:gdLst>
              <a:gd name="connsiteX0" fmla="*/ 2091891 w 4183782"/>
              <a:gd name="connsiteY0" fmla="*/ 0 h 4183782"/>
              <a:gd name="connsiteX1" fmla="*/ 4183782 w 4183782"/>
              <a:gd name="connsiteY1" fmla="*/ 2091891 h 4183782"/>
              <a:gd name="connsiteX2" fmla="*/ 2091891 w 4183782"/>
              <a:gd name="connsiteY2" fmla="*/ 4183782 h 4183782"/>
              <a:gd name="connsiteX3" fmla="*/ 0 w 4183782"/>
              <a:gd name="connsiteY3" fmla="*/ 2091891 h 4183782"/>
              <a:gd name="connsiteX4" fmla="*/ 2091891 w 4183782"/>
              <a:gd name="connsiteY4" fmla="*/ 0 h 4183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782" h="4183782">
                <a:moveTo>
                  <a:pt x="2091891" y="0"/>
                </a:moveTo>
                <a:cubicBezTo>
                  <a:pt x="3247210" y="0"/>
                  <a:pt x="4183782" y="936572"/>
                  <a:pt x="4183782" y="2091891"/>
                </a:cubicBezTo>
                <a:cubicBezTo>
                  <a:pt x="4183782" y="3247210"/>
                  <a:pt x="3247210" y="4183782"/>
                  <a:pt x="2091891" y="4183782"/>
                </a:cubicBezTo>
                <a:cubicBezTo>
                  <a:pt x="936572" y="4183782"/>
                  <a:pt x="0" y="3247210"/>
                  <a:pt x="0" y="2091891"/>
                </a:cubicBezTo>
                <a:cubicBezTo>
                  <a:pt x="0" y="936572"/>
                  <a:pt x="936572" y="0"/>
                  <a:pt x="2091891" y="0"/>
                </a:cubicBezTo>
                <a:close/>
              </a:path>
            </a:pathLst>
          </a:custGeom>
        </p:spPr>
        <p:txBody>
          <a:bodyPr wrap="square" anchor="ctr" anchorCtr="0">
            <a:noAutofit/>
          </a:bodyPr>
          <a:lstStyle>
            <a:lvl1pPr marL="0" indent="0" algn="ctr">
              <a:buFontTx/>
              <a:buNone/>
              <a:defRPr sz="2400">
                <a:solidFill>
                  <a:schemeClr val="accent2"/>
                </a:solidFill>
                <a:latin typeface="Montserrat Light" panose="00000400000000000000" pitchFamily="50" charset="0"/>
              </a:defRPr>
            </a:lvl1pPr>
          </a:lstStyle>
          <a:p>
            <a:endParaRPr lang="en-US"/>
          </a:p>
        </p:txBody>
      </p:sp>
      <p:sp>
        <p:nvSpPr>
          <p:cNvPr id="8" name="Picture Placeholder 7"/>
          <p:cNvSpPr>
            <a:spLocks noGrp="1"/>
          </p:cNvSpPr>
          <p:nvPr>
            <p:ph type="pic" sz="quarter" idx="12"/>
          </p:nvPr>
        </p:nvSpPr>
        <p:spPr>
          <a:xfrm>
            <a:off x="10100109" y="6785061"/>
            <a:ext cx="4183782" cy="4183782"/>
          </a:xfrm>
          <a:custGeom>
            <a:avLst/>
            <a:gdLst>
              <a:gd name="connsiteX0" fmla="*/ 2091891 w 4183782"/>
              <a:gd name="connsiteY0" fmla="*/ 0 h 4183782"/>
              <a:gd name="connsiteX1" fmla="*/ 4183782 w 4183782"/>
              <a:gd name="connsiteY1" fmla="*/ 2091891 h 4183782"/>
              <a:gd name="connsiteX2" fmla="*/ 2091891 w 4183782"/>
              <a:gd name="connsiteY2" fmla="*/ 4183782 h 4183782"/>
              <a:gd name="connsiteX3" fmla="*/ 0 w 4183782"/>
              <a:gd name="connsiteY3" fmla="*/ 2091891 h 4183782"/>
              <a:gd name="connsiteX4" fmla="*/ 2091891 w 4183782"/>
              <a:gd name="connsiteY4" fmla="*/ 0 h 4183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782" h="4183782">
                <a:moveTo>
                  <a:pt x="2091891" y="0"/>
                </a:moveTo>
                <a:cubicBezTo>
                  <a:pt x="3247210" y="0"/>
                  <a:pt x="4183782" y="936572"/>
                  <a:pt x="4183782" y="2091891"/>
                </a:cubicBezTo>
                <a:cubicBezTo>
                  <a:pt x="4183782" y="3247210"/>
                  <a:pt x="3247210" y="4183782"/>
                  <a:pt x="2091891" y="4183782"/>
                </a:cubicBezTo>
                <a:cubicBezTo>
                  <a:pt x="936572" y="4183782"/>
                  <a:pt x="0" y="3247210"/>
                  <a:pt x="0" y="2091891"/>
                </a:cubicBezTo>
                <a:cubicBezTo>
                  <a:pt x="0" y="936572"/>
                  <a:pt x="936572" y="0"/>
                  <a:pt x="2091891" y="0"/>
                </a:cubicBezTo>
                <a:close/>
              </a:path>
            </a:pathLst>
          </a:custGeom>
        </p:spPr>
        <p:txBody>
          <a:bodyPr wrap="square" anchor="ctr" anchorCtr="0">
            <a:noAutofit/>
          </a:bodyPr>
          <a:lstStyle>
            <a:lvl1pPr marL="0" indent="0" algn="ctr">
              <a:buFontTx/>
              <a:buNone/>
              <a:defRPr sz="24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786674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08-Company TImeline Slide 03">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10100109" y="4091055"/>
            <a:ext cx="4183782" cy="4183782"/>
          </a:xfrm>
          <a:custGeom>
            <a:avLst/>
            <a:gdLst>
              <a:gd name="connsiteX0" fmla="*/ 2091891 w 4183782"/>
              <a:gd name="connsiteY0" fmla="*/ 0 h 4183782"/>
              <a:gd name="connsiteX1" fmla="*/ 4183782 w 4183782"/>
              <a:gd name="connsiteY1" fmla="*/ 2091891 h 4183782"/>
              <a:gd name="connsiteX2" fmla="*/ 2091891 w 4183782"/>
              <a:gd name="connsiteY2" fmla="*/ 4183782 h 4183782"/>
              <a:gd name="connsiteX3" fmla="*/ 0 w 4183782"/>
              <a:gd name="connsiteY3" fmla="*/ 2091891 h 4183782"/>
              <a:gd name="connsiteX4" fmla="*/ 2091891 w 4183782"/>
              <a:gd name="connsiteY4" fmla="*/ 0 h 4183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782" h="4183782">
                <a:moveTo>
                  <a:pt x="2091891" y="0"/>
                </a:moveTo>
                <a:cubicBezTo>
                  <a:pt x="3247210" y="0"/>
                  <a:pt x="4183782" y="936572"/>
                  <a:pt x="4183782" y="2091891"/>
                </a:cubicBezTo>
                <a:cubicBezTo>
                  <a:pt x="4183782" y="3247210"/>
                  <a:pt x="3247210" y="4183782"/>
                  <a:pt x="2091891" y="4183782"/>
                </a:cubicBezTo>
                <a:cubicBezTo>
                  <a:pt x="936572" y="4183782"/>
                  <a:pt x="0" y="3247210"/>
                  <a:pt x="0" y="2091891"/>
                </a:cubicBezTo>
                <a:cubicBezTo>
                  <a:pt x="0" y="936572"/>
                  <a:pt x="936572" y="0"/>
                  <a:pt x="2091891" y="0"/>
                </a:cubicBezTo>
                <a:close/>
              </a:path>
            </a:pathLst>
          </a:custGeom>
        </p:spPr>
        <p:txBody>
          <a:bodyPr wrap="square" anchor="ctr" anchorCtr="0">
            <a:noAutofit/>
          </a:bodyPr>
          <a:lstStyle>
            <a:lvl1pPr marL="0" indent="0" algn="ctr">
              <a:buFontTx/>
              <a:buNone/>
              <a:defRPr sz="2400">
                <a:solidFill>
                  <a:schemeClr val="accent2"/>
                </a:solidFill>
                <a:latin typeface="Montserrat Light" panose="00000400000000000000" pitchFamily="50" charset="0"/>
              </a:defRPr>
            </a:lvl1pPr>
          </a:lstStyle>
          <a:p>
            <a:endParaRPr lang="en-US"/>
          </a:p>
        </p:txBody>
      </p:sp>
      <p:sp>
        <p:nvSpPr>
          <p:cNvPr id="4" name="TextBox 3"/>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dirty="0">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69071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jp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7">
            <a:lum/>
          </a:blip>
          <a:srcRect/>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12096000"/>
            <a:ext cx="24384000" cy="1620000"/>
          </a:xfrm>
          <a:prstGeom prst="rect">
            <a:avLst/>
          </a:prstGeom>
          <a:solidFill>
            <a:srgbClr val="154C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8" name="Obraz 7"/>
          <p:cNvPicPr>
            <a:picLocks noChangeAspect="1"/>
          </p:cNvPicPr>
          <p:nvPr userDrawn="1"/>
        </p:nvPicPr>
        <p:blipFill>
          <a:blip r:embed="rId48">
            <a:extLst>
              <a:ext uri="{28A0092B-C50C-407E-A947-70E740481C1C}">
                <a14:useLocalDpi xmlns:a14="http://schemas.microsoft.com/office/drawing/2010/main" val="0"/>
              </a:ext>
            </a:extLst>
          </a:blip>
          <a:stretch>
            <a:fillRect/>
          </a:stretch>
        </p:blipFill>
        <p:spPr>
          <a:xfrm>
            <a:off x="1643063" y="12441976"/>
            <a:ext cx="3447040" cy="928049"/>
          </a:xfrm>
          <a:prstGeom prst="rect">
            <a:avLst/>
          </a:prstGeom>
        </p:spPr>
      </p:pic>
      <p:sp>
        <p:nvSpPr>
          <p:cNvPr id="19" name="pole tekstowe 18"/>
          <p:cNvSpPr txBox="1"/>
          <p:nvPr userDrawn="1"/>
        </p:nvSpPr>
        <p:spPr>
          <a:xfrm>
            <a:off x="16796083" y="12816027"/>
            <a:ext cx="7098631" cy="553998"/>
          </a:xfrm>
          <a:prstGeom prst="rect">
            <a:avLst/>
          </a:prstGeom>
          <a:noFill/>
        </p:spPr>
        <p:txBody>
          <a:bodyPr wrap="square" rtlCol="0">
            <a:spAutoFit/>
          </a:bodyPr>
          <a:lstStyle/>
          <a:p>
            <a:r>
              <a:rPr lang="pl-PL" sz="2800" spc="600" dirty="0">
                <a:solidFill>
                  <a:schemeClr val="bg1"/>
                </a:solidFill>
                <a:latin typeface="Barlow SCK SemiBold" panose="00000706000000000000" pitchFamily="50" charset="-18"/>
              </a:rPr>
              <a:t>CURABITUR</a:t>
            </a:r>
            <a:r>
              <a:rPr lang="pl-PL" sz="3000" spc="600" dirty="0">
                <a:solidFill>
                  <a:schemeClr val="bg1"/>
                </a:solidFill>
                <a:latin typeface="Barlow SCK SemiBold" panose="00000706000000000000" pitchFamily="50" charset="-18"/>
              </a:rPr>
              <a:t> PULVINAR QUAM</a:t>
            </a:r>
          </a:p>
        </p:txBody>
      </p:sp>
    </p:spTree>
    <p:extLst>
      <p:ext uri="{BB962C8B-B14F-4D97-AF65-F5344CB8AC3E}">
        <p14:creationId xmlns:p14="http://schemas.microsoft.com/office/powerpoint/2010/main" val="2325570719"/>
      </p:ext>
    </p:extLst>
  </p:cSld>
  <p:clrMap bg1="lt1" tx1="dk1" bg2="lt2" tx2="dk2" accent1="accent1" accent2="accent2" accent3="accent3" accent4="accent4" accent5="accent5" accent6="accent6" hlink="hlink" folHlink="folHlink"/>
  <p:sldLayoutIdLst>
    <p:sldLayoutId id="2147483683" r:id="rId1"/>
    <p:sldLayoutId id="2147483709" r:id="rId2"/>
    <p:sldLayoutId id="2147483710" r:id="rId3"/>
    <p:sldLayoutId id="2147483682" r:id="rId4"/>
    <p:sldLayoutId id="2147483691" r:id="rId5"/>
    <p:sldLayoutId id="2147483693" r:id="rId6"/>
    <p:sldLayoutId id="2147483713" r:id="rId7"/>
    <p:sldLayoutId id="2147483714" r:id="rId8"/>
    <p:sldLayoutId id="2147483715" r:id="rId9"/>
    <p:sldLayoutId id="2147483730" r:id="rId10"/>
    <p:sldLayoutId id="2147483707" r:id="rId11"/>
    <p:sldLayoutId id="2147483705" r:id="rId12"/>
    <p:sldLayoutId id="2147483712" r:id="rId13"/>
    <p:sldLayoutId id="2147483706" r:id="rId14"/>
    <p:sldLayoutId id="2147483719" r:id="rId15"/>
    <p:sldLayoutId id="2147483716" r:id="rId16"/>
    <p:sldLayoutId id="2147483718" r:id="rId17"/>
    <p:sldLayoutId id="2147483708" r:id="rId18"/>
    <p:sldLayoutId id="2147483692" r:id="rId19"/>
    <p:sldLayoutId id="2147483690" r:id="rId20"/>
    <p:sldLayoutId id="2147483686" r:id="rId21"/>
    <p:sldLayoutId id="2147483720" r:id="rId22"/>
    <p:sldLayoutId id="2147483685" r:id="rId23"/>
    <p:sldLayoutId id="2147483684" r:id="rId24"/>
    <p:sldLayoutId id="2147483689" r:id="rId25"/>
    <p:sldLayoutId id="2147483722" r:id="rId26"/>
    <p:sldLayoutId id="2147483723" r:id="rId27"/>
    <p:sldLayoutId id="2147483721" r:id="rId28"/>
    <p:sldLayoutId id="2147483725" r:id="rId29"/>
    <p:sldLayoutId id="2147483724" r:id="rId30"/>
    <p:sldLayoutId id="2147483726" r:id="rId31"/>
    <p:sldLayoutId id="2147483727" r:id="rId32"/>
    <p:sldLayoutId id="2147483728" r:id="rId33"/>
    <p:sldLayoutId id="2147483729" r:id="rId34"/>
    <p:sldLayoutId id="2147483697" r:id="rId35"/>
    <p:sldLayoutId id="2147483704" r:id="rId36"/>
    <p:sldLayoutId id="2147483702" r:id="rId37"/>
    <p:sldLayoutId id="2147483701" r:id="rId38"/>
    <p:sldLayoutId id="2147483700" r:id="rId39"/>
    <p:sldLayoutId id="2147483699" r:id="rId40"/>
    <p:sldLayoutId id="2147483694" r:id="rId41"/>
    <p:sldLayoutId id="2147483698" r:id="rId42"/>
    <p:sldLayoutId id="2147483717" r:id="rId43"/>
    <p:sldLayoutId id="2147483695" r:id="rId44"/>
    <p:sldLayoutId id="2147483696" r:id="rId45"/>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1" userDrawn="1">
          <p15:clr>
            <a:srgbClr val="F26B43"/>
          </p15:clr>
        </p15:guide>
        <p15:guide id="2" pos="1035" userDrawn="1">
          <p15:clr>
            <a:srgbClr val="F26B43"/>
          </p15:clr>
        </p15:guide>
        <p15:guide id="4" orient="horz" pos="4420" userDrawn="1">
          <p15:clr>
            <a:srgbClr val="F26B43"/>
          </p15:clr>
        </p15:guide>
        <p15:guide id="5" pos="1432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220.png"/><Relationship Id="rId4" Type="http://schemas.openxmlformats.org/officeDocument/2006/relationships/image" Target="../media/image21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image" Target="../media/image51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00.png"/><Relationship Id="rId1" Type="http://schemas.openxmlformats.org/officeDocument/2006/relationships/slideLayout" Target="../slideLayouts/slideLayout1.xml"/><Relationship Id="rId4" Type="http://schemas.openxmlformats.org/officeDocument/2006/relationships/image" Target="../media/image520.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56.pn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77.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61.png"/><Relationship Id="rId4" Type="http://schemas.microsoft.com/office/2007/relationships/hdphoto" Target="../media/hdphoto3.wdp"/></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microsoft.com/office/2007/relationships/hdphoto" Target="../media/hdphoto5.wdp"/></Relationships>
</file>

<file path=ppt/slides/_rels/slide52.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image" Target="../media/image801.png"/><Relationship Id="rId1" Type="http://schemas.openxmlformats.org/officeDocument/2006/relationships/slideLayout" Target="../slideLayouts/slideLayout1.xml"/><Relationship Id="rId6" Type="http://schemas.openxmlformats.org/officeDocument/2006/relationships/image" Target="../media/image841.png"/><Relationship Id="rId5" Type="http://schemas.openxmlformats.org/officeDocument/2006/relationships/image" Target="../media/image831.png"/><Relationship Id="rId4" Type="http://schemas.openxmlformats.org/officeDocument/2006/relationships/image" Target="../media/image821.png"/></Relationships>
</file>

<file path=ppt/slides/_rels/slide53.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230.png"/><Relationship Id="rId1" Type="http://schemas.openxmlformats.org/officeDocument/2006/relationships/slideLayout" Target="../slideLayouts/slideLayout1.xml"/><Relationship Id="rId6" Type="http://schemas.openxmlformats.org/officeDocument/2006/relationships/image" Target="../media/image610.png"/><Relationship Id="rId5" Type="http://schemas.openxmlformats.org/officeDocument/2006/relationships/image" Target="../media/image600.png"/><Relationship Id="rId4" Type="http://schemas.openxmlformats.org/officeDocument/2006/relationships/image" Target="../media/image590.png"/></Relationships>
</file>

<file path=ppt/slides/_rels/slide5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1.xml"/><Relationship Id="rId4" Type="http://schemas.openxmlformats.org/officeDocument/2006/relationships/image" Target="../media/image300.png"/></Relationships>
</file>

<file path=ppt/slides/_rels/slide5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31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7.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image" Target="../media/image710.png"/><Relationship Id="rId1" Type="http://schemas.openxmlformats.org/officeDocument/2006/relationships/slideLayout" Target="../slideLayouts/slideLayout1.xml"/><Relationship Id="rId5" Type="http://schemas.openxmlformats.org/officeDocument/2006/relationships/image" Target="../media/image740.png"/><Relationship Id="rId4" Type="http://schemas.openxmlformats.org/officeDocument/2006/relationships/image" Target="../media/image11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750.png"/><Relationship Id="rId1" Type="http://schemas.openxmlformats.org/officeDocument/2006/relationships/slideLayout" Target="../slideLayouts/slideLayout1.xml"/><Relationship Id="rId5" Type="http://schemas.openxmlformats.org/officeDocument/2006/relationships/image" Target="../media/image780.png"/><Relationship Id="rId4" Type="http://schemas.openxmlformats.org/officeDocument/2006/relationships/image" Target="../media/image770.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emf"/></Relationships>
</file>

<file path=ppt/slides/_rels/slide70.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790.png"/><Relationship Id="rId1" Type="http://schemas.openxmlformats.org/officeDocument/2006/relationships/slideLayout" Target="../slideLayouts/slideLayout1.xml"/><Relationship Id="rId6" Type="http://schemas.openxmlformats.org/officeDocument/2006/relationships/image" Target="../media/image830.png"/><Relationship Id="rId5" Type="http://schemas.openxmlformats.org/officeDocument/2006/relationships/image" Target="../media/image820.png"/><Relationship Id="rId4" Type="http://schemas.openxmlformats.org/officeDocument/2006/relationships/image" Target="../media/image810.png"/></Relationships>
</file>

<file path=ppt/slides/_rels/slide71.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230.png"/><Relationship Id="rId1" Type="http://schemas.openxmlformats.org/officeDocument/2006/relationships/slideLayout" Target="../slideLayouts/slideLayout1.xml"/><Relationship Id="rId6" Type="http://schemas.openxmlformats.org/officeDocument/2006/relationships/image" Target="../media/image880.png"/><Relationship Id="rId5" Type="http://schemas.openxmlformats.org/officeDocument/2006/relationships/image" Target="../media/image870.png"/><Relationship Id="rId4" Type="http://schemas.openxmlformats.org/officeDocument/2006/relationships/image" Target="../media/image860.png"/></Relationships>
</file>

<file path=ppt/slides/_rels/slide73.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890.png"/><Relationship Id="rId1" Type="http://schemas.openxmlformats.org/officeDocument/2006/relationships/slideLayout" Target="../slideLayouts/slideLayout1.xml"/><Relationship Id="rId5" Type="http://schemas.openxmlformats.org/officeDocument/2006/relationships/image" Target="../media/image920.png"/><Relationship Id="rId4" Type="http://schemas.openxmlformats.org/officeDocument/2006/relationships/image" Target="../media/image910.png"/></Relationships>
</file>

<file path=ppt/slides/_rels/slide74.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890.png"/><Relationship Id="rId1" Type="http://schemas.openxmlformats.org/officeDocument/2006/relationships/slideLayout" Target="../slideLayouts/slideLayout1.xml"/><Relationship Id="rId5" Type="http://schemas.openxmlformats.org/officeDocument/2006/relationships/image" Target="../media/image920.png"/><Relationship Id="rId4" Type="http://schemas.openxmlformats.org/officeDocument/2006/relationships/image" Target="../media/image910.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Symbol zastępczy obrazu 1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xfrm>
            <a:off x="0" y="-264190"/>
            <a:ext cx="24384000" cy="13716000"/>
          </a:xfrm>
        </p:spPr>
      </p:pic>
      <p:sp>
        <p:nvSpPr>
          <p:cNvPr id="4" name="TextBox 3"/>
          <p:cNvSpPr txBox="1"/>
          <p:nvPr/>
        </p:nvSpPr>
        <p:spPr>
          <a:xfrm>
            <a:off x="2681036" y="6858000"/>
            <a:ext cx="19021928" cy="1692771"/>
          </a:xfrm>
          <a:prstGeom prst="rect">
            <a:avLst/>
          </a:prstGeom>
          <a:noFill/>
        </p:spPr>
        <p:txBody>
          <a:bodyPr wrap="square" lIns="0" tIns="0" rIns="0" bIns="0" rtlCol="0">
            <a:spAutoFit/>
          </a:bodyPr>
          <a:lstStyle/>
          <a:p>
            <a:pPr algn="ctr"/>
            <a:r>
              <a:rPr lang="pl-PL" sz="11000" b="1" cap="all" dirty="0" err="1">
                <a:solidFill>
                  <a:schemeClr val="bg1"/>
                </a:solidFill>
                <a:cs typeface="Poppins SemiBold" panose="02000000000000000000" pitchFamily="2" charset="0"/>
              </a:rPr>
              <a:t>numerical</a:t>
            </a:r>
            <a:r>
              <a:rPr lang="pl-PL" sz="11000" b="1" cap="all" dirty="0">
                <a:solidFill>
                  <a:schemeClr val="bg1"/>
                </a:solidFill>
                <a:cs typeface="Poppins SemiBold" panose="02000000000000000000" pitchFamily="2" charset="0"/>
              </a:rPr>
              <a:t> </a:t>
            </a:r>
            <a:r>
              <a:rPr lang="pl-PL" sz="11000" b="1" cap="all" dirty="0" err="1">
                <a:solidFill>
                  <a:schemeClr val="bg1"/>
                </a:solidFill>
                <a:cs typeface="Poppins SemiBold" panose="02000000000000000000" pitchFamily="2" charset="0"/>
              </a:rPr>
              <a:t>Methods</a:t>
            </a:r>
            <a:endParaRPr lang="en-US" sz="11000" b="1" cap="all" dirty="0">
              <a:solidFill>
                <a:schemeClr val="bg1"/>
              </a:solidFill>
              <a:cs typeface="Poppins SemiBold" panose="02000000000000000000" pitchFamily="2" charset="0"/>
            </a:endParaRPr>
          </a:p>
        </p:txBody>
      </p:sp>
      <p:cxnSp>
        <p:nvCxnSpPr>
          <p:cNvPr id="16" name="Straight Connector 6"/>
          <p:cNvCxnSpPr/>
          <p:nvPr/>
        </p:nvCxnSpPr>
        <p:spPr>
          <a:xfrm flipH="1">
            <a:off x="11354594" y="12139228"/>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8" name="Obraz 7"/>
          <p:cNvPicPr>
            <a:picLocks noChangeAspect="1"/>
          </p:cNvPicPr>
          <p:nvPr/>
        </p:nvPicPr>
        <p:blipFill>
          <a:blip r:embed="rId4"/>
          <a:stretch>
            <a:fillRect/>
          </a:stretch>
        </p:blipFill>
        <p:spPr>
          <a:xfrm>
            <a:off x="8578323" y="1692771"/>
            <a:ext cx="2599172" cy="4059950"/>
          </a:xfrm>
          <a:prstGeom prst="rect">
            <a:avLst/>
          </a:prstGeom>
        </p:spPr>
      </p:pic>
      <p:pic>
        <p:nvPicPr>
          <p:cNvPr id="12" name="Obraz 11">
            <a:extLst>
              <a:ext uri="{FF2B5EF4-FFF2-40B4-BE49-F238E27FC236}">
                <a16:creationId xmlns:a16="http://schemas.microsoft.com/office/drawing/2014/main" id="{F987E5B1-62FB-426B-8CA9-D0F5118E16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793569" y="1691690"/>
            <a:ext cx="2551969" cy="4059950"/>
          </a:xfrm>
          <a:prstGeom prst="rect">
            <a:avLst/>
          </a:prstGeom>
        </p:spPr>
      </p:pic>
    </p:spTree>
    <p:extLst>
      <p:ext uri="{BB962C8B-B14F-4D97-AF65-F5344CB8AC3E}">
        <p14:creationId xmlns:p14="http://schemas.microsoft.com/office/powerpoint/2010/main" val="19063838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dirty="0" err="1">
                <a:solidFill>
                  <a:schemeClr val="accent1"/>
                </a:solidFill>
                <a:cs typeface="Poppins SemiBold" panose="02000000000000000000" pitchFamily="2" charset="0"/>
              </a:rPr>
              <a:t>Example</a:t>
            </a:r>
            <a:endParaRPr lang="en-US" sz="7200" b="1" dirty="0">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80F52F2D-E26B-E744-3C42-670DAE4D1928}"/>
                  </a:ext>
                </a:extLst>
              </p:cNvPr>
              <p:cNvSpPr txBox="1"/>
              <p:nvPr/>
            </p:nvSpPr>
            <p:spPr>
              <a:xfrm>
                <a:off x="7189122" y="2561209"/>
                <a:ext cx="17857066" cy="830997"/>
              </a:xfrm>
              <a:prstGeom prst="rect">
                <a:avLst/>
              </a:prstGeom>
              <a:noFill/>
            </p:spPr>
            <p:txBody>
              <a:bodyPr wrap="square" lIns="0" tIns="0" rIns="0" bIns="0" rtlCol="0">
                <a:spAutoFit/>
              </a:bodyPr>
              <a:lstStyle/>
              <a:p>
                <a:r>
                  <a:rPr lang="en-US" sz="5400" b="0" i="0" dirty="0">
                    <a:solidFill>
                      <a:srgbClr val="0D0D0D"/>
                    </a:solidFill>
                    <a:effectLst/>
                    <a:latin typeface="+mj-lt"/>
                  </a:rPr>
                  <a:t>The function </a:t>
                </a:r>
                <a14:m>
                  <m:oMath xmlns:m="http://schemas.openxmlformats.org/officeDocument/2006/math">
                    <m:r>
                      <a:rPr lang="pl-PL" sz="5400" b="0" i="1" smtClean="0">
                        <a:solidFill>
                          <a:srgbClr val="0D0D0D"/>
                        </a:solidFill>
                        <a:effectLst/>
                        <a:latin typeface="Cambria Math" panose="02040503050406030204" pitchFamily="18" charset="0"/>
                      </a:rPr>
                      <m:t>𝑓</m:t>
                    </m:r>
                    <m:d>
                      <m:dPr>
                        <m:ctrlPr>
                          <a:rPr lang="pl-PL" sz="5400" b="0" i="1" smtClean="0">
                            <a:solidFill>
                              <a:srgbClr val="0D0D0D"/>
                            </a:solidFill>
                            <a:effectLst/>
                            <a:latin typeface="Cambria Math" panose="02040503050406030204" pitchFamily="18" charset="0"/>
                          </a:rPr>
                        </m:ctrlPr>
                      </m:dPr>
                      <m:e>
                        <m:r>
                          <a:rPr lang="pl-PL" sz="5400" b="0" i="1" smtClean="0">
                            <a:solidFill>
                              <a:srgbClr val="0D0D0D"/>
                            </a:solidFill>
                            <a:effectLst/>
                            <a:latin typeface="Cambria Math" panose="02040503050406030204" pitchFamily="18" charset="0"/>
                          </a:rPr>
                          <m:t>𝑥</m:t>
                        </m:r>
                      </m:e>
                    </m:d>
                    <m:r>
                      <a:rPr lang="pl-PL" sz="5400" b="0" i="1" smtClean="0">
                        <a:solidFill>
                          <a:srgbClr val="0D0D0D"/>
                        </a:solidFill>
                        <a:effectLst/>
                        <a:latin typeface="Cambria Math" panose="02040503050406030204" pitchFamily="18" charset="0"/>
                      </a:rPr>
                      <m:t>=</m:t>
                    </m:r>
                    <m:sSup>
                      <m:sSupPr>
                        <m:ctrlPr>
                          <a:rPr lang="pl-PL" sz="5400" b="0" i="1" smtClean="0">
                            <a:solidFill>
                              <a:srgbClr val="0D0D0D"/>
                            </a:solidFill>
                            <a:effectLst/>
                            <a:latin typeface="Cambria Math" panose="02040503050406030204" pitchFamily="18" charset="0"/>
                          </a:rPr>
                        </m:ctrlPr>
                      </m:sSupPr>
                      <m:e>
                        <m:r>
                          <a:rPr lang="pl-PL" sz="5400" b="0" i="1" smtClean="0">
                            <a:solidFill>
                              <a:srgbClr val="0D0D0D"/>
                            </a:solidFill>
                            <a:effectLst/>
                            <a:latin typeface="Cambria Math" panose="02040503050406030204" pitchFamily="18" charset="0"/>
                          </a:rPr>
                          <m:t>𝑥</m:t>
                        </m:r>
                      </m:e>
                      <m:sup>
                        <m:r>
                          <a:rPr lang="pl-PL" sz="5400" b="0" i="1" smtClean="0">
                            <a:solidFill>
                              <a:srgbClr val="0D0D0D"/>
                            </a:solidFill>
                            <a:effectLst/>
                            <a:latin typeface="Cambria Math" panose="02040503050406030204" pitchFamily="18" charset="0"/>
                          </a:rPr>
                          <m:t>4</m:t>
                        </m:r>
                      </m:sup>
                    </m:sSup>
                    <m:r>
                      <a:rPr lang="pl-PL" sz="5400" b="0" i="1" smtClean="0">
                        <a:solidFill>
                          <a:srgbClr val="0D0D0D"/>
                        </a:solidFill>
                        <a:effectLst/>
                        <a:latin typeface="Cambria Math" panose="02040503050406030204" pitchFamily="18" charset="0"/>
                      </a:rPr>
                      <m:t>−4</m:t>
                    </m:r>
                    <m:r>
                      <a:rPr lang="pl-PL" sz="5400" b="0" i="1" smtClean="0">
                        <a:solidFill>
                          <a:srgbClr val="0D0D0D"/>
                        </a:solidFill>
                        <a:effectLst/>
                        <a:latin typeface="Cambria Math" panose="02040503050406030204" pitchFamily="18" charset="0"/>
                      </a:rPr>
                      <m:t>𝑥</m:t>
                    </m:r>
                    <m:r>
                      <a:rPr lang="pl-PL" sz="5400" b="0" i="1" smtClean="0">
                        <a:solidFill>
                          <a:srgbClr val="0D0D0D"/>
                        </a:solidFill>
                        <a:effectLst/>
                        <a:latin typeface="Cambria Math" panose="02040503050406030204" pitchFamily="18" charset="0"/>
                      </a:rPr>
                      <m:t>−1</m:t>
                    </m:r>
                    <m:r>
                      <a:rPr lang="pl-PL" sz="5400" b="0" i="0" smtClean="0">
                        <a:solidFill>
                          <a:srgbClr val="0D0D0D"/>
                        </a:solidFill>
                        <a:effectLst/>
                        <a:latin typeface="Cambria Math" panose="02040503050406030204" pitchFamily="18" charset="0"/>
                      </a:rPr>
                      <m:t>           </m:t>
                    </m:r>
                    <m:r>
                      <a:rPr lang="pl-PL" sz="5400" b="0" i="1" smtClean="0">
                        <a:solidFill>
                          <a:schemeClr val="accent1"/>
                        </a:solidFill>
                        <a:latin typeface="Cambria Math" panose="02040503050406030204" pitchFamily="18" charset="0"/>
                        <a:cs typeface="Poppins SemiBold" panose="02000000000000000000" pitchFamily="2" charset="0"/>
                      </a:rPr>
                      <m:t>𝑓</m:t>
                    </m:r>
                    <m:d>
                      <m:dPr>
                        <m:ctrlPr>
                          <a:rPr lang="pl-PL" sz="5400" b="0" i="1" smtClean="0">
                            <a:solidFill>
                              <a:schemeClr val="accent1"/>
                            </a:solidFill>
                            <a:latin typeface="Cambria Math" panose="02040503050406030204" pitchFamily="18" charset="0"/>
                            <a:cs typeface="Poppins SemiBold" panose="02000000000000000000" pitchFamily="2" charset="0"/>
                          </a:rPr>
                        </m:ctrlPr>
                      </m:dPr>
                      <m:e>
                        <m:r>
                          <a:rPr lang="pl-PL" sz="5400" b="0" i="1" smtClean="0">
                            <a:solidFill>
                              <a:schemeClr val="accent1"/>
                            </a:solidFill>
                            <a:latin typeface="Cambria Math" panose="02040503050406030204" pitchFamily="18" charset="0"/>
                            <a:cs typeface="Poppins SemiBold" panose="02000000000000000000" pitchFamily="2" charset="0"/>
                          </a:rPr>
                          <m:t>𝑥</m:t>
                        </m:r>
                      </m:e>
                    </m:d>
                    <m:r>
                      <a:rPr lang="pl-PL" sz="5400" b="0" i="1" smtClean="0">
                        <a:solidFill>
                          <a:schemeClr val="accent1"/>
                        </a:solidFill>
                        <a:latin typeface="Cambria Math" panose="02040503050406030204" pitchFamily="18" charset="0"/>
                        <a:cs typeface="Poppins SemiBold" panose="02000000000000000000" pitchFamily="2" charset="0"/>
                      </a:rPr>
                      <m:t>=0 </m:t>
                    </m:r>
                  </m:oMath>
                </a14:m>
                <a:endParaRPr lang="en-US" sz="5400" dirty="0">
                  <a:solidFill>
                    <a:schemeClr val="accent1"/>
                  </a:solidFill>
                  <a:latin typeface="+mj-lt"/>
                  <a:cs typeface="Poppins SemiBold" panose="02000000000000000000" pitchFamily="2" charset="0"/>
                </a:endParaRPr>
              </a:p>
            </p:txBody>
          </p:sp>
        </mc:Choice>
        <mc:Fallback xmlns="">
          <p:sp>
            <p:nvSpPr>
              <p:cNvPr id="2" name="TextBox 13">
                <a:extLst>
                  <a:ext uri="{FF2B5EF4-FFF2-40B4-BE49-F238E27FC236}">
                    <a16:creationId xmlns:a16="http://schemas.microsoft.com/office/drawing/2014/main" id="{80F52F2D-E26B-E744-3C42-670DAE4D1928}"/>
                  </a:ext>
                </a:extLst>
              </p:cNvPr>
              <p:cNvSpPr txBox="1">
                <a:spLocks noRot="1" noChangeAspect="1" noMove="1" noResize="1" noEditPoints="1" noAdjustHandles="1" noChangeArrowheads="1" noChangeShapeType="1" noTextEdit="1"/>
              </p:cNvSpPr>
              <p:nvPr/>
            </p:nvSpPr>
            <p:spPr>
              <a:xfrm>
                <a:off x="7189122" y="2561209"/>
                <a:ext cx="17857066" cy="830997"/>
              </a:xfrm>
              <a:prstGeom prst="rect">
                <a:avLst/>
              </a:prstGeom>
              <a:blipFill>
                <a:blip r:embed="rId3"/>
                <a:stretch>
                  <a:fillRect l="-2321" t="-25000" b="-5073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5" name="pole tekstowe 4">
                <a:extLst>
                  <a:ext uri="{FF2B5EF4-FFF2-40B4-BE49-F238E27FC236}">
                    <a16:creationId xmlns:a16="http://schemas.microsoft.com/office/drawing/2014/main" id="{987AE619-7080-C199-FB79-FFC456683713}"/>
                  </a:ext>
                </a:extLst>
              </p:cNvPr>
              <p:cNvSpPr txBox="1"/>
              <p:nvPr/>
            </p:nvSpPr>
            <p:spPr>
              <a:xfrm>
                <a:off x="2001383" y="4486847"/>
                <a:ext cx="331347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l-PL" b="0" i="1" smtClean="0">
                              <a:latin typeface="Cambria Math" panose="02040503050406030204" pitchFamily="18" charset="0"/>
                            </a:rPr>
                          </m:ctrlPr>
                        </m:sSupPr>
                        <m:e>
                          <m:r>
                            <a:rPr lang="pl-PL" b="0" i="1" smtClean="0">
                              <a:latin typeface="Cambria Math" panose="02040503050406030204" pitchFamily="18" charset="0"/>
                            </a:rPr>
                            <m:t>𝑓</m:t>
                          </m:r>
                        </m:e>
                        <m:sup>
                          <m:r>
                            <a:rPr lang="pl-PL" b="0" i="1" smtClean="0">
                              <a:latin typeface="Cambria Math" panose="02040503050406030204" pitchFamily="18" charset="0"/>
                            </a:rPr>
                            <m:t>′</m:t>
                          </m:r>
                        </m:sup>
                      </m:sSup>
                      <m:d>
                        <m:dPr>
                          <m:ctrlPr>
                            <a:rPr lang="pl-PL" b="0" i="1" smtClean="0">
                              <a:latin typeface="Cambria Math" panose="02040503050406030204" pitchFamily="18" charset="0"/>
                            </a:rPr>
                          </m:ctrlPr>
                        </m:dPr>
                        <m:e>
                          <m:r>
                            <a:rPr lang="pl-PL" b="0" i="1" smtClean="0">
                              <a:latin typeface="Cambria Math" panose="02040503050406030204" pitchFamily="18" charset="0"/>
                            </a:rPr>
                            <m:t>𝑥</m:t>
                          </m:r>
                        </m:e>
                      </m:d>
                      <m:r>
                        <a:rPr lang="pl-PL" b="0" i="1" smtClean="0">
                          <a:latin typeface="Cambria Math" panose="02040503050406030204" pitchFamily="18" charset="0"/>
                        </a:rPr>
                        <m:t>=4</m:t>
                      </m:r>
                      <m:sSup>
                        <m:sSupPr>
                          <m:ctrlPr>
                            <a:rPr lang="pl-PL" b="0" i="1" smtClean="0">
                              <a:latin typeface="Cambria Math" panose="02040503050406030204" pitchFamily="18" charset="0"/>
                            </a:rPr>
                          </m:ctrlPr>
                        </m:sSupPr>
                        <m:e>
                          <m:r>
                            <a:rPr lang="pl-PL" b="0" i="1" smtClean="0">
                              <a:latin typeface="Cambria Math" panose="02040503050406030204" pitchFamily="18" charset="0"/>
                            </a:rPr>
                            <m:t>𝑥</m:t>
                          </m:r>
                        </m:e>
                        <m:sup>
                          <m:r>
                            <a:rPr lang="pl-PL" b="0" i="1" smtClean="0">
                              <a:latin typeface="Cambria Math" panose="02040503050406030204" pitchFamily="18" charset="0"/>
                            </a:rPr>
                            <m:t>3</m:t>
                          </m:r>
                        </m:sup>
                      </m:sSup>
                      <m:r>
                        <a:rPr lang="pl-PL" b="0" i="1" smtClean="0">
                          <a:latin typeface="Cambria Math" panose="02040503050406030204" pitchFamily="18" charset="0"/>
                        </a:rPr>
                        <m:t>−4</m:t>
                      </m:r>
                    </m:oMath>
                  </m:oMathPara>
                </a14:m>
                <a:endParaRPr lang="en-US" dirty="0"/>
              </a:p>
            </p:txBody>
          </p:sp>
        </mc:Choice>
        <mc:Fallback xmlns="">
          <p:sp>
            <p:nvSpPr>
              <p:cNvPr id="5" name="pole tekstowe 4">
                <a:extLst>
                  <a:ext uri="{FF2B5EF4-FFF2-40B4-BE49-F238E27FC236}">
                    <a16:creationId xmlns:a16="http://schemas.microsoft.com/office/drawing/2014/main" id="{987AE619-7080-C199-FB79-FFC456683713}"/>
                  </a:ext>
                </a:extLst>
              </p:cNvPr>
              <p:cNvSpPr txBox="1">
                <a:spLocks noRot="1" noChangeAspect="1" noMove="1" noResize="1" noEditPoints="1" noAdjustHandles="1" noChangeArrowheads="1" noChangeShapeType="1" noTextEdit="1"/>
              </p:cNvSpPr>
              <p:nvPr/>
            </p:nvSpPr>
            <p:spPr>
              <a:xfrm>
                <a:off x="2001383" y="4486847"/>
                <a:ext cx="3313471" cy="553998"/>
              </a:xfrm>
              <a:prstGeom prst="rect">
                <a:avLst/>
              </a:prstGeom>
              <a:blipFill>
                <a:blip r:embed="rId4"/>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3" name="pole tekstowe 2">
                <a:extLst>
                  <a:ext uri="{FF2B5EF4-FFF2-40B4-BE49-F238E27FC236}">
                    <a16:creationId xmlns:a16="http://schemas.microsoft.com/office/drawing/2014/main" id="{5196ED39-8048-0785-DE21-240E56247353}"/>
                  </a:ext>
                </a:extLst>
              </p:cNvPr>
              <p:cNvSpPr txBox="1"/>
              <p:nvPr/>
            </p:nvSpPr>
            <p:spPr>
              <a:xfrm>
                <a:off x="2001383" y="5928195"/>
                <a:ext cx="5439053" cy="1661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dirty="0" smtClean="0">
                          <a:latin typeface="Cambria Math" panose="02040503050406030204" pitchFamily="18" charset="0"/>
                        </a:rPr>
                        <m:t>𝑥</m:t>
                      </m:r>
                      <m:r>
                        <a:rPr lang="pl-PL" b="0" i="1" dirty="0" smtClean="0">
                          <a:latin typeface="Cambria Math" panose="02040503050406030204" pitchFamily="18" charset="0"/>
                        </a:rPr>
                        <m:t>∈</m:t>
                      </m:r>
                      <m:d>
                        <m:dPr>
                          <m:ctrlPr>
                            <a:rPr lang="pl-PL" b="0" i="1" dirty="0" smtClean="0">
                              <a:latin typeface="Cambria Math" panose="02040503050406030204" pitchFamily="18" charset="0"/>
                            </a:rPr>
                          </m:ctrlPr>
                        </m:dPr>
                        <m:e>
                          <m:r>
                            <a:rPr lang="pl-PL" b="0" i="1" dirty="0" smtClean="0">
                              <a:latin typeface="Cambria Math" panose="02040503050406030204" pitchFamily="18" charset="0"/>
                            </a:rPr>
                            <m:t> − </m:t>
                          </m:r>
                          <m:r>
                            <a:rPr lang="pl-PL" b="0" i="1" dirty="0" smtClean="0">
                              <a:latin typeface="Cambria Math" panose="02040503050406030204" pitchFamily="18" charset="0"/>
                              <a:ea typeface="Cambria Math" panose="02040503050406030204" pitchFamily="18" charset="0"/>
                            </a:rPr>
                            <m:t>∞,1 </m:t>
                          </m:r>
                        </m:e>
                      </m:d>
                      <m:r>
                        <a:rPr lang="pl-PL" b="0" i="1" dirty="0" smtClean="0">
                          <a:latin typeface="Cambria Math" panose="02040503050406030204" pitchFamily="18" charset="0"/>
                          <a:ea typeface="Cambria Math" panose="02040503050406030204" pitchFamily="18" charset="0"/>
                        </a:rPr>
                        <m:t>=. </m:t>
                      </m:r>
                      <m:sSup>
                        <m:sSupPr>
                          <m:ctrlPr>
                            <a:rPr lang="pl-PL" b="0" i="1" dirty="0" smtClean="0">
                              <a:latin typeface="Cambria Math" panose="02040503050406030204" pitchFamily="18" charset="0"/>
                              <a:ea typeface="Cambria Math" panose="02040503050406030204" pitchFamily="18" charset="0"/>
                            </a:rPr>
                          </m:ctrlPr>
                        </m:sSupPr>
                        <m:e>
                          <m:r>
                            <a:rPr lang="pl-PL" b="0" i="1" dirty="0" smtClean="0">
                              <a:latin typeface="Cambria Math" panose="02040503050406030204" pitchFamily="18" charset="0"/>
                              <a:ea typeface="Cambria Math" panose="02040503050406030204" pitchFamily="18" charset="0"/>
                            </a:rPr>
                            <m:t>𝑓</m:t>
                          </m:r>
                        </m:e>
                        <m:sup>
                          <m:r>
                            <a:rPr lang="pl-PL" b="0" i="1" dirty="0" smtClean="0">
                              <a:latin typeface="Cambria Math" panose="02040503050406030204" pitchFamily="18" charset="0"/>
                              <a:ea typeface="Cambria Math" panose="02040503050406030204" pitchFamily="18" charset="0"/>
                            </a:rPr>
                            <m:t>′</m:t>
                          </m:r>
                        </m:sup>
                      </m:sSup>
                      <m:d>
                        <m:dPr>
                          <m:ctrlPr>
                            <a:rPr lang="pl-PL" b="0" i="1" dirty="0" smtClean="0">
                              <a:latin typeface="Cambria Math" panose="02040503050406030204" pitchFamily="18" charset="0"/>
                              <a:ea typeface="Cambria Math" panose="02040503050406030204" pitchFamily="18" charset="0"/>
                            </a:rPr>
                          </m:ctrlPr>
                        </m:dPr>
                        <m:e>
                          <m:r>
                            <a:rPr lang="pl-PL" b="0" i="1" dirty="0" smtClean="0">
                              <a:latin typeface="Cambria Math" panose="02040503050406030204" pitchFamily="18" charset="0"/>
                              <a:ea typeface="Cambria Math" panose="02040503050406030204" pitchFamily="18" charset="0"/>
                            </a:rPr>
                            <m:t>𝑥</m:t>
                          </m:r>
                        </m:e>
                      </m:d>
                      <m:r>
                        <a:rPr lang="pl-PL" b="0" i="1" dirty="0" smtClean="0">
                          <a:latin typeface="Cambria Math" panose="02040503050406030204" pitchFamily="18" charset="0"/>
                          <a:ea typeface="Cambria Math" panose="02040503050406030204" pitchFamily="18" charset="0"/>
                        </a:rPr>
                        <m:t>&lt;0</m:t>
                      </m:r>
                    </m:oMath>
                  </m:oMathPara>
                </a14:m>
                <a:endParaRPr lang="pl-PL" b="0" dirty="0">
                  <a:ea typeface="Cambria Math" panose="02040503050406030204" pitchFamily="18" charset="0"/>
                </a:endParaRPr>
              </a:p>
              <a:p>
                <a:endParaRPr lang="pl-PL" dirty="0"/>
              </a:p>
              <a:p>
                <a:pP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𝑥</m:t>
                      </m:r>
                      <m:r>
                        <a:rPr lang="pl-PL" b="0" i="1" smtClean="0">
                          <a:latin typeface="Cambria Math" panose="02040503050406030204" pitchFamily="18" charset="0"/>
                        </a:rPr>
                        <m:t>∈</m:t>
                      </m:r>
                      <m:d>
                        <m:dPr>
                          <m:ctrlPr>
                            <a:rPr lang="pl-PL" b="0" i="1" smtClean="0">
                              <a:latin typeface="Cambria Math" panose="02040503050406030204" pitchFamily="18" charset="0"/>
                            </a:rPr>
                          </m:ctrlPr>
                        </m:dPr>
                        <m:e>
                          <m:r>
                            <a:rPr lang="pl-PL" b="0" i="1" smtClean="0">
                              <a:latin typeface="Cambria Math" panose="02040503050406030204" pitchFamily="18" charset="0"/>
                            </a:rPr>
                            <m:t>1, +</m:t>
                          </m:r>
                          <m:r>
                            <a:rPr lang="pl-PL" b="0" i="1" smtClean="0">
                              <a:latin typeface="Cambria Math" panose="02040503050406030204" pitchFamily="18" charset="0"/>
                              <a:ea typeface="Cambria Math" panose="02040503050406030204" pitchFamily="18" charset="0"/>
                            </a:rPr>
                            <m:t>∞</m:t>
                          </m:r>
                        </m:e>
                      </m:d>
                      <m:r>
                        <a:rPr lang="pl-PL" b="0" i="1" smtClean="0">
                          <a:latin typeface="Cambria Math" panose="02040503050406030204" pitchFamily="18" charset="0"/>
                          <a:ea typeface="Cambria Math" panose="02040503050406030204" pitchFamily="18" charset="0"/>
                        </a:rPr>
                        <m:t>⇒</m:t>
                      </m:r>
                      <m:sSup>
                        <m:sSupPr>
                          <m:ctrlPr>
                            <a:rPr lang="pl-PL" b="0" i="1" smtClean="0">
                              <a:latin typeface="Cambria Math" panose="02040503050406030204" pitchFamily="18" charset="0"/>
                              <a:ea typeface="Cambria Math" panose="02040503050406030204" pitchFamily="18" charset="0"/>
                            </a:rPr>
                          </m:ctrlPr>
                        </m:sSupPr>
                        <m:e>
                          <m:r>
                            <a:rPr lang="pl-PL" b="0" i="1" smtClean="0">
                              <a:latin typeface="Cambria Math" panose="02040503050406030204" pitchFamily="18" charset="0"/>
                              <a:ea typeface="Cambria Math" panose="02040503050406030204" pitchFamily="18" charset="0"/>
                            </a:rPr>
                            <m:t>𝑓</m:t>
                          </m:r>
                        </m:e>
                        <m:sup>
                          <m:r>
                            <a:rPr lang="pl-PL" b="0" i="1" smtClean="0">
                              <a:latin typeface="Cambria Math" panose="02040503050406030204" pitchFamily="18" charset="0"/>
                              <a:ea typeface="Cambria Math" panose="02040503050406030204" pitchFamily="18" charset="0"/>
                            </a:rPr>
                            <m:t>′</m:t>
                          </m:r>
                        </m:sup>
                      </m:sSup>
                      <m:d>
                        <m:dPr>
                          <m:ctrlPr>
                            <a:rPr lang="pl-PL" b="0" i="1" smtClean="0">
                              <a:latin typeface="Cambria Math" panose="02040503050406030204" pitchFamily="18" charset="0"/>
                              <a:ea typeface="Cambria Math" panose="02040503050406030204" pitchFamily="18" charset="0"/>
                            </a:rPr>
                          </m:ctrlPr>
                        </m:dPr>
                        <m:e>
                          <m:r>
                            <a:rPr lang="pl-PL" b="0" i="1" smtClean="0">
                              <a:latin typeface="Cambria Math" panose="02040503050406030204" pitchFamily="18" charset="0"/>
                              <a:ea typeface="Cambria Math" panose="02040503050406030204" pitchFamily="18" charset="0"/>
                            </a:rPr>
                            <m:t>𝑥</m:t>
                          </m:r>
                        </m:e>
                      </m:d>
                      <m:r>
                        <a:rPr lang="pl-PL" b="0" i="1" smtClean="0">
                          <a:latin typeface="Cambria Math" panose="02040503050406030204" pitchFamily="18" charset="0"/>
                          <a:ea typeface="Cambria Math" panose="02040503050406030204" pitchFamily="18" charset="0"/>
                        </a:rPr>
                        <m:t>&gt;0</m:t>
                      </m:r>
                    </m:oMath>
                  </m:oMathPara>
                </a14:m>
                <a:endParaRPr lang="en-US" dirty="0"/>
              </a:p>
            </p:txBody>
          </p:sp>
        </mc:Choice>
        <mc:Fallback xmlns="">
          <p:sp>
            <p:nvSpPr>
              <p:cNvPr id="3" name="pole tekstowe 2">
                <a:extLst>
                  <a:ext uri="{FF2B5EF4-FFF2-40B4-BE49-F238E27FC236}">
                    <a16:creationId xmlns:a16="http://schemas.microsoft.com/office/drawing/2014/main" id="{5196ED39-8048-0785-DE21-240E56247353}"/>
                  </a:ext>
                </a:extLst>
              </p:cNvPr>
              <p:cNvSpPr txBox="1">
                <a:spLocks noRot="1" noChangeAspect="1" noMove="1" noResize="1" noEditPoints="1" noAdjustHandles="1" noChangeArrowheads="1" noChangeShapeType="1" noTextEdit="1"/>
              </p:cNvSpPr>
              <p:nvPr/>
            </p:nvSpPr>
            <p:spPr>
              <a:xfrm>
                <a:off x="2001383" y="5928195"/>
                <a:ext cx="5439053" cy="1661993"/>
              </a:xfrm>
              <a:prstGeom prst="rect">
                <a:avLst/>
              </a:prstGeom>
              <a:blipFill>
                <a:blip r:embed="rId5"/>
                <a:stretch>
                  <a:fillRect/>
                </a:stretch>
              </a:blipFill>
            </p:spPr>
            <p:txBody>
              <a:bodyPr/>
              <a:lstStyle/>
              <a:p>
                <a:r>
                  <a:rPr lang="pl-PL">
                    <a:noFill/>
                  </a:rPr>
                  <a:t> </a:t>
                </a:r>
              </a:p>
            </p:txBody>
          </p:sp>
        </mc:Fallback>
      </mc:AlternateContent>
      <p:sp>
        <p:nvSpPr>
          <p:cNvPr id="4" name="TextBox 13">
            <a:extLst>
              <a:ext uri="{FF2B5EF4-FFF2-40B4-BE49-F238E27FC236}">
                <a16:creationId xmlns:a16="http://schemas.microsoft.com/office/drawing/2014/main" id="{D5E35623-1D88-36BF-4EB2-9AF9A0BFAFC0}"/>
              </a:ext>
            </a:extLst>
          </p:cNvPr>
          <p:cNvSpPr txBox="1"/>
          <p:nvPr/>
        </p:nvSpPr>
        <p:spPr>
          <a:xfrm>
            <a:off x="9191278" y="5097198"/>
            <a:ext cx="12200935" cy="1661993"/>
          </a:xfrm>
          <a:prstGeom prst="rect">
            <a:avLst/>
          </a:prstGeom>
          <a:noFill/>
        </p:spPr>
        <p:txBody>
          <a:bodyPr wrap="square" lIns="0" tIns="0" rIns="0" bIns="0" rtlCol="0">
            <a:spAutoFit/>
          </a:bodyPr>
          <a:lstStyle/>
          <a:p>
            <a:r>
              <a:rPr lang="en-US" sz="5400" dirty="0">
                <a:solidFill>
                  <a:srgbClr val="0D0D0D"/>
                </a:solidFill>
                <a:latin typeface="+mj-lt"/>
              </a:rPr>
              <a:t>The sign of the derivative changes at the point x=1, but there is no root at this point.</a:t>
            </a:r>
            <a:endParaRPr lang="en-US" sz="5400" dirty="0">
              <a:solidFill>
                <a:schemeClr val="accent1"/>
              </a:solidFill>
              <a:latin typeface="+mj-lt"/>
              <a:cs typeface="Poppins SemiBold" panose="02000000000000000000" pitchFamily="2" charset="0"/>
            </a:endParaRPr>
          </a:p>
        </p:txBody>
      </p:sp>
      <p:sp>
        <p:nvSpPr>
          <p:cNvPr id="7" name="TextBox 13">
            <a:extLst>
              <a:ext uri="{FF2B5EF4-FFF2-40B4-BE49-F238E27FC236}">
                <a16:creationId xmlns:a16="http://schemas.microsoft.com/office/drawing/2014/main" id="{C85A6A78-48EA-C241-AF1F-73614E432EEC}"/>
              </a:ext>
            </a:extLst>
          </p:cNvPr>
          <p:cNvSpPr txBox="1"/>
          <p:nvPr/>
        </p:nvSpPr>
        <p:spPr>
          <a:xfrm>
            <a:off x="9191277" y="7356187"/>
            <a:ext cx="13521239" cy="1661993"/>
          </a:xfrm>
          <a:prstGeom prst="rect">
            <a:avLst/>
          </a:prstGeom>
          <a:noFill/>
        </p:spPr>
        <p:txBody>
          <a:bodyPr wrap="square" lIns="0" tIns="0" rIns="0" bIns="0" rtlCol="0">
            <a:spAutoFit/>
          </a:bodyPr>
          <a:lstStyle/>
          <a:p>
            <a:r>
              <a:rPr lang="en-US" sz="5400" dirty="0">
                <a:solidFill>
                  <a:srgbClr val="0D0D0D"/>
                </a:solidFill>
                <a:latin typeface="+mj-lt"/>
              </a:rPr>
              <a:t>It is worth examining the value of the functions to the left and right of this point, e.g.:</a:t>
            </a:r>
            <a:endParaRPr lang="en-US" sz="5400" dirty="0">
              <a:solidFill>
                <a:schemeClr val="accent1"/>
              </a:solidFill>
              <a:latin typeface="+mj-lt"/>
              <a:cs typeface="Poppins SemiBold" panose="02000000000000000000" pitchFamily="2" charset="0"/>
            </a:endParaRPr>
          </a:p>
        </p:txBody>
      </p:sp>
      <mc:AlternateContent xmlns:mc="http://schemas.openxmlformats.org/markup-compatibility/2006" xmlns:a14="http://schemas.microsoft.com/office/drawing/2010/main">
        <mc:Choice Requires="a14">
          <p:sp>
            <p:nvSpPr>
              <p:cNvPr id="8" name="pole tekstowe 7">
                <a:extLst>
                  <a:ext uri="{FF2B5EF4-FFF2-40B4-BE49-F238E27FC236}">
                    <a16:creationId xmlns:a16="http://schemas.microsoft.com/office/drawing/2014/main" id="{7348DA84-56CA-96C9-3737-684868200321}"/>
                  </a:ext>
                </a:extLst>
              </p:cNvPr>
              <p:cNvSpPr txBox="1"/>
              <p:nvPr/>
            </p:nvSpPr>
            <p:spPr>
              <a:xfrm>
                <a:off x="3499281" y="9091956"/>
                <a:ext cx="5989588" cy="27084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4400" b="0" i="1" dirty="0" smtClean="0">
                          <a:latin typeface="Cambria Math" panose="02040503050406030204" pitchFamily="18" charset="0"/>
                        </a:rPr>
                        <m:t>𝑓</m:t>
                      </m:r>
                      <m:d>
                        <m:dPr>
                          <m:ctrlPr>
                            <a:rPr lang="pl-PL" sz="4400" b="0" i="1" dirty="0" smtClean="0">
                              <a:latin typeface="Cambria Math" panose="02040503050406030204" pitchFamily="18" charset="0"/>
                            </a:rPr>
                          </m:ctrlPr>
                        </m:dPr>
                        <m:e>
                          <m:r>
                            <a:rPr lang="pl-PL" sz="4400" b="0" i="1" dirty="0" smtClean="0">
                              <a:latin typeface="Cambria Math" panose="02040503050406030204" pitchFamily="18" charset="0"/>
                            </a:rPr>
                            <m:t>−1</m:t>
                          </m:r>
                        </m:e>
                      </m:d>
                      <m:r>
                        <a:rPr lang="pl-PL" sz="4400" b="0" i="1" dirty="0" smtClean="0">
                          <a:latin typeface="Cambria Math" panose="02040503050406030204" pitchFamily="18" charset="0"/>
                        </a:rPr>
                        <m:t>=1+4−1=4</m:t>
                      </m:r>
                    </m:oMath>
                  </m:oMathPara>
                </a14:m>
                <a:endParaRPr lang="pl-PL" sz="4400" b="0" dirty="0"/>
              </a:p>
              <a:p>
                <a:endParaRPr lang="pl-PL" sz="4400" dirty="0"/>
              </a:p>
              <a:p>
                <a:pPr/>
                <a14:m>
                  <m:oMathPara xmlns:m="http://schemas.openxmlformats.org/officeDocument/2006/math">
                    <m:oMathParaPr>
                      <m:jc m:val="centerGroup"/>
                    </m:oMathParaPr>
                    <m:oMath xmlns:m="http://schemas.openxmlformats.org/officeDocument/2006/math">
                      <m:r>
                        <a:rPr lang="pl-PL" sz="4400" b="0" i="1" smtClean="0">
                          <a:latin typeface="Cambria Math" panose="02040503050406030204" pitchFamily="18" charset="0"/>
                        </a:rPr>
                        <m:t>𝑓</m:t>
                      </m:r>
                      <m:d>
                        <m:dPr>
                          <m:ctrlPr>
                            <a:rPr lang="pl-PL" sz="4400" b="0" i="1" smtClean="0">
                              <a:latin typeface="Cambria Math" panose="02040503050406030204" pitchFamily="18" charset="0"/>
                            </a:rPr>
                          </m:ctrlPr>
                        </m:dPr>
                        <m:e>
                          <m:r>
                            <a:rPr lang="pl-PL" sz="4400" b="0" i="1" smtClean="0">
                              <a:latin typeface="Cambria Math" panose="02040503050406030204" pitchFamily="18" charset="0"/>
                            </a:rPr>
                            <m:t>1</m:t>
                          </m:r>
                        </m:e>
                      </m:d>
                      <m:r>
                        <a:rPr lang="pl-PL" sz="4400" b="0" i="1" smtClean="0">
                          <a:latin typeface="Cambria Math" panose="02040503050406030204" pitchFamily="18" charset="0"/>
                        </a:rPr>
                        <m:t>=1 −4 −1=−4</m:t>
                      </m:r>
                    </m:oMath>
                  </m:oMathPara>
                </a14:m>
                <a:endParaRPr lang="pl-PL" sz="4400" b="0" dirty="0"/>
              </a:p>
              <a:p>
                <a:pPr/>
                <a14:m>
                  <m:oMathPara xmlns:m="http://schemas.openxmlformats.org/officeDocument/2006/math">
                    <m:oMathParaPr>
                      <m:jc m:val="centerGroup"/>
                    </m:oMathParaPr>
                    <m:oMath xmlns:m="http://schemas.openxmlformats.org/officeDocument/2006/math">
                      <m:r>
                        <a:rPr lang="pl-PL" sz="4400" b="0" i="1" smtClean="0">
                          <a:latin typeface="Cambria Math" panose="02040503050406030204" pitchFamily="18" charset="0"/>
                        </a:rPr>
                        <m:t>𝑓</m:t>
                      </m:r>
                      <m:d>
                        <m:dPr>
                          <m:ctrlPr>
                            <a:rPr lang="pl-PL" sz="4400" b="0" i="1" smtClean="0">
                              <a:latin typeface="Cambria Math" panose="02040503050406030204" pitchFamily="18" charset="0"/>
                            </a:rPr>
                          </m:ctrlPr>
                        </m:dPr>
                        <m:e>
                          <m:r>
                            <a:rPr lang="pl-PL" sz="4400" b="0" i="1" smtClean="0">
                              <a:latin typeface="Cambria Math" panose="02040503050406030204" pitchFamily="18" charset="0"/>
                            </a:rPr>
                            <m:t>2</m:t>
                          </m:r>
                        </m:e>
                      </m:d>
                      <m:r>
                        <a:rPr lang="pl-PL" sz="4400" b="0" i="1" smtClean="0">
                          <a:latin typeface="Cambria Math" panose="02040503050406030204" pitchFamily="18" charset="0"/>
                        </a:rPr>
                        <m:t>=16 −8 −1=7 </m:t>
                      </m:r>
                    </m:oMath>
                  </m:oMathPara>
                </a14:m>
                <a:endParaRPr lang="en-US" sz="4400" dirty="0"/>
              </a:p>
            </p:txBody>
          </p:sp>
        </mc:Choice>
        <mc:Fallback xmlns="">
          <p:sp>
            <p:nvSpPr>
              <p:cNvPr id="8" name="pole tekstowe 7">
                <a:extLst>
                  <a:ext uri="{FF2B5EF4-FFF2-40B4-BE49-F238E27FC236}">
                    <a16:creationId xmlns:a16="http://schemas.microsoft.com/office/drawing/2014/main" id="{7348DA84-56CA-96C9-3737-684868200321}"/>
                  </a:ext>
                </a:extLst>
              </p:cNvPr>
              <p:cNvSpPr txBox="1">
                <a:spLocks noRot="1" noChangeAspect="1" noMove="1" noResize="1" noEditPoints="1" noAdjustHandles="1" noChangeArrowheads="1" noChangeShapeType="1" noTextEdit="1"/>
              </p:cNvSpPr>
              <p:nvPr/>
            </p:nvSpPr>
            <p:spPr>
              <a:xfrm>
                <a:off x="3499281" y="9091956"/>
                <a:ext cx="5989588" cy="2708434"/>
              </a:xfrm>
              <a:prstGeom prst="rect">
                <a:avLst/>
              </a:prstGeom>
              <a:blipFill>
                <a:blip r:embed="rId6"/>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9" name="pole tekstowe 8">
                <a:extLst>
                  <a:ext uri="{FF2B5EF4-FFF2-40B4-BE49-F238E27FC236}">
                    <a16:creationId xmlns:a16="http://schemas.microsoft.com/office/drawing/2014/main" id="{1528FC7F-2918-7A27-38E8-61D99EFAA914}"/>
                  </a:ext>
                </a:extLst>
              </p:cNvPr>
              <p:cNvSpPr txBox="1"/>
              <p:nvPr/>
            </p:nvSpPr>
            <p:spPr>
              <a:xfrm>
                <a:off x="11687856" y="10169174"/>
                <a:ext cx="1008288"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7200" b="0" i="1" smtClean="0">
                          <a:latin typeface="Cambria Math" panose="02040503050406030204" pitchFamily="18" charset="0"/>
                        </a:rPr>
                        <m:t>⇒</m:t>
                      </m:r>
                    </m:oMath>
                  </m:oMathPara>
                </a14:m>
                <a:endParaRPr lang="en-US" sz="7200" dirty="0"/>
              </a:p>
            </p:txBody>
          </p:sp>
        </mc:Choice>
        <mc:Fallback xmlns="">
          <p:sp>
            <p:nvSpPr>
              <p:cNvPr id="9" name="pole tekstowe 8">
                <a:extLst>
                  <a:ext uri="{FF2B5EF4-FFF2-40B4-BE49-F238E27FC236}">
                    <a16:creationId xmlns:a16="http://schemas.microsoft.com/office/drawing/2014/main" id="{1528FC7F-2918-7A27-38E8-61D99EFAA914}"/>
                  </a:ext>
                </a:extLst>
              </p:cNvPr>
              <p:cNvSpPr txBox="1">
                <a:spLocks noRot="1" noChangeAspect="1" noMove="1" noResize="1" noEditPoints="1" noAdjustHandles="1" noChangeArrowheads="1" noChangeShapeType="1" noTextEdit="1"/>
              </p:cNvSpPr>
              <p:nvPr/>
            </p:nvSpPr>
            <p:spPr>
              <a:xfrm>
                <a:off x="11687856" y="10169174"/>
                <a:ext cx="1008288" cy="1107996"/>
              </a:xfrm>
              <a:prstGeom prst="rect">
                <a:avLst/>
              </a:prstGeom>
              <a:blipFill>
                <a:blip r:embed="rId7"/>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0" name="pole tekstowe 9">
                <a:extLst>
                  <a:ext uri="{FF2B5EF4-FFF2-40B4-BE49-F238E27FC236}">
                    <a16:creationId xmlns:a16="http://schemas.microsoft.com/office/drawing/2014/main" id="{75475A46-2820-75ED-BCFC-30A94CEEFB8F}"/>
                  </a:ext>
                </a:extLst>
              </p:cNvPr>
              <p:cNvSpPr txBox="1"/>
              <p:nvPr/>
            </p:nvSpPr>
            <p:spPr>
              <a:xfrm>
                <a:off x="13463841" y="9907542"/>
                <a:ext cx="4402808" cy="2031325"/>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l-PL" sz="6600" b="0" i="1" dirty="0" smtClean="0">
                              <a:latin typeface="Cambria Math" panose="02040503050406030204" pitchFamily="18" charset="0"/>
                            </a:rPr>
                          </m:ctrlPr>
                        </m:sSubPr>
                        <m:e>
                          <m:r>
                            <a:rPr lang="pl-PL" sz="6600" b="0" i="1" dirty="0" smtClean="0">
                              <a:latin typeface="Cambria Math" panose="02040503050406030204" pitchFamily="18" charset="0"/>
                            </a:rPr>
                            <m:t>𝜉</m:t>
                          </m:r>
                        </m:e>
                        <m:sub>
                          <m:r>
                            <a:rPr lang="pl-PL" sz="6600" b="0" i="1" dirty="0" smtClean="0">
                              <a:latin typeface="Cambria Math" panose="02040503050406030204" pitchFamily="18" charset="0"/>
                            </a:rPr>
                            <m:t>1</m:t>
                          </m:r>
                        </m:sub>
                      </m:sSub>
                      <m:r>
                        <a:rPr lang="pl-PL" sz="6600" b="0" i="1" dirty="0" smtClean="0">
                          <a:latin typeface="Cambria Math" panose="02040503050406030204" pitchFamily="18" charset="0"/>
                        </a:rPr>
                        <m:t>∈</m:t>
                      </m:r>
                      <m:d>
                        <m:dPr>
                          <m:begChr m:val="["/>
                          <m:endChr m:val="]"/>
                          <m:ctrlPr>
                            <a:rPr lang="pl-PL" sz="6600" b="0" i="1" dirty="0" smtClean="0">
                              <a:latin typeface="Cambria Math" panose="02040503050406030204" pitchFamily="18" charset="0"/>
                            </a:rPr>
                          </m:ctrlPr>
                        </m:dPr>
                        <m:e>
                          <m:r>
                            <a:rPr lang="pl-PL" sz="6600" b="0" i="1" dirty="0" smtClean="0">
                              <a:latin typeface="Cambria Math" panose="02040503050406030204" pitchFamily="18" charset="0"/>
                            </a:rPr>
                            <m:t>−1 1</m:t>
                          </m:r>
                        </m:e>
                      </m:d>
                    </m:oMath>
                  </m:oMathPara>
                </a14:m>
                <a:endParaRPr lang="pl-PL" sz="6600" b="0" dirty="0"/>
              </a:p>
              <a:p>
                <a:pPr/>
                <a14:m>
                  <m:oMathPara xmlns:m="http://schemas.openxmlformats.org/officeDocument/2006/math">
                    <m:oMathParaPr>
                      <m:jc m:val="left"/>
                    </m:oMathParaPr>
                    <m:oMath xmlns:m="http://schemas.openxmlformats.org/officeDocument/2006/math">
                      <m:sSub>
                        <m:sSubPr>
                          <m:ctrlPr>
                            <a:rPr lang="pl-PL" sz="6600" b="0" i="1" smtClean="0">
                              <a:latin typeface="Cambria Math" panose="02040503050406030204" pitchFamily="18" charset="0"/>
                            </a:rPr>
                          </m:ctrlPr>
                        </m:sSubPr>
                        <m:e>
                          <m:r>
                            <a:rPr lang="pl-PL" sz="6600" b="0" i="1" smtClean="0">
                              <a:latin typeface="Cambria Math" panose="02040503050406030204" pitchFamily="18" charset="0"/>
                            </a:rPr>
                            <m:t>𝜉</m:t>
                          </m:r>
                        </m:e>
                        <m:sub>
                          <m:r>
                            <a:rPr lang="pl-PL" sz="6600" b="0" i="1" smtClean="0">
                              <a:latin typeface="Cambria Math" panose="02040503050406030204" pitchFamily="18" charset="0"/>
                            </a:rPr>
                            <m:t>2</m:t>
                          </m:r>
                        </m:sub>
                      </m:sSub>
                      <m:r>
                        <a:rPr lang="pl-PL" sz="6600" b="0" i="1" smtClean="0">
                          <a:latin typeface="Cambria Math" panose="02040503050406030204" pitchFamily="18" charset="0"/>
                        </a:rPr>
                        <m:t>∈(1,2)</m:t>
                      </m:r>
                    </m:oMath>
                  </m:oMathPara>
                </a14:m>
                <a:endParaRPr lang="en-US" sz="6600" dirty="0"/>
              </a:p>
            </p:txBody>
          </p:sp>
        </mc:Choice>
        <mc:Fallback xmlns="">
          <p:sp>
            <p:nvSpPr>
              <p:cNvPr id="10" name="pole tekstowe 9">
                <a:extLst>
                  <a:ext uri="{FF2B5EF4-FFF2-40B4-BE49-F238E27FC236}">
                    <a16:creationId xmlns:a16="http://schemas.microsoft.com/office/drawing/2014/main" id="{75475A46-2820-75ED-BCFC-30A94CEEFB8F}"/>
                  </a:ext>
                </a:extLst>
              </p:cNvPr>
              <p:cNvSpPr txBox="1">
                <a:spLocks noRot="1" noChangeAspect="1" noMove="1" noResize="1" noEditPoints="1" noAdjustHandles="1" noChangeArrowheads="1" noChangeShapeType="1" noTextEdit="1"/>
              </p:cNvSpPr>
              <p:nvPr/>
            </p:nvSpPr>
            <p:spPr>
              <a:xfrm>
                <a:off x="13463841" y="9907542"/>
                <a:ext cx="4402808" cy="2031325"/>
              </a:xfrm>
              <a:prstGeom prst="rect">
                <a:avLst/>
              </a:prstGeom>
              <a:blipFill>
                <a:blip r:embed="rId8"/>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30791669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dirty="0" err="1">
                <a:solidFill>
                  <a:schemeClr val="accent1"/>
                </a:solidFill>
                <a:cs typeface="Poppins SemiBold" panose="02000000000000000000" pitchFamily="2" charset="0"/>
              </a:rPr>
              <a:t>Example</a:t>
            </a:r>
            <a:endParaRPr lang="en-US" sz="7200" b="1" dirty="0">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80F52F2D-E26B-E744-3C42-670DAE4D1928}"/>
                  </a:ext>
                </a:extLst>
              </p:cNvPr>
              <p:cNvSpPr txBox="1"/>
              <p:nvPr/>
            </p:nvSpPr>
            <p:spPr>
              <a:xfrm>
                <a:off x="7189122" y="2561209"/>
                <a:ext cx="17857066" cy="830997"/>
              </a:xfrm>
              <a:prstGeom prst="rect">
                <a:avLst/>
              </a:prstGeom>
              <a:noFill/>
            </p:spPr>
            <p:txBody>
              <a:bodyPr wrap="square" lIns="0" tIns="0" rIns="0" bIns="0" rtlCol="0">
                <a:spAutoFit/>
              </a:bodyPr>
              <a:lstStyle/>
              <a:p>
                <a:r>
                  <a:rPr lang="en-US" sz="5400" b="0" i="0" dirty="0">
                    <a:solidFill>
                      <a:srgbClr val="0D0D0D"/>
                    </a:solidFill>
                    <a:effectLst/>
                    <a:latin typeface="+mj-lt"/>
                  </a:rPr>
                  <a:t>The function </a:t>
                </a:r>
                <a14:m>
                  <m:oMath xmlns:m="http://schemas.openxmlformats.org/officeDocument/2006/math">
                    <m:r>
                      <a:rPr lang="pl-PL" sz="5400" b="0" i="1" smtClean="0">
                        <a:solidFill>
                          <a:srgbClr val="0D0D0D"/>
                        </a:solidFill>
                        <a:effectLst/>
                        <a:latin typeface="Cambria Math" panose="02040503050406030204" pitchFamily="18" charset="0"/>
                      </a:rPr>
                      <m:t>𝑓</m:t>
                    </m:r>
                    <m:d>
                      <m:dPr>
                        <m:ctrlPr>
                          <a:rPr lang="pl-PL" sz="5400" b="0" i="1" smtClean="0">
                            <a:solidFill>
                              <a:srgbClr val="0D0D0D"/>
                            </a:solidFill>
                            <a:effectLst/>
                            <a:latin typeface="Cambria Math" panose="02040503050406030204" pitchFamily="18" charset="0"/>
                          </a:rPr>
                        </m:ctrlPr>
                      </m:dPr>
                      <m:e>
                        <m:r>
                          <a:rPr lang="pl-PL" sz="5400" b="0" i="1" smtClean="0">
                            <a:solidFill>
                              <a:srgbClr val="0D0D0D"/>
                            </a:solidFill>
                            <a:effectLst/>
                            <a:latin typeface="Cambria Math" panose="02040503050406030204" pitchFamily="18" charset="0"/>
                          </a:rPr>
                          <m:t>𝑥</m:t>
                        </m:r>
                      </m:e>
                    </m:d>
                    <m:r>
                      <a:rPr lang="pl-PL" sz="5400" b="0" i="1" smtClean="0">
                        <a:solidFill>
                          <a:srgbClr val="0D0D0D"/>
                        </a:solidFill>
                        <a:effectLst/>
                        <a:latin typeface="Cambria Math" panose="02040503050406030204" pitchFamily="18" charset="0"/>
                      </a:rPr>
                      <m:t>=</m:t>
                    </m:r>
                    <m:r>
                      <a:rPr lang="pl-PL" sz="5400" b="0" i="1" smtClean="0">
                        <a:solidFill>
                          <a:srgbClr val="0D0D0D"/>
                        </a:solidFill>
                        <a:effectLst/>
                        <a:latin typeface="Cambria Math" panose="02040503050406030204" pitchFamily="18" charset="0"/>
                      </a:rPr>
                      <m:t>𝑥</m:t>
                    </m:r>
                    <m:r>
                      <a:rPr lang="pl-PL" sz="5400" b="0" i="1" smtClean="0">
                        <a:solidFill>
                          <a:srgbClr val="0D0D0D"/>
                        </a:solidFill>
                        <a:effectLst/>
                        <a:latin typeface="Cambria Math" panose="02040503050406030204" pitchFamily="18" charset="0"/>
                      </a:rPr>
                      <m:t>+</m:t>
                    </m:r>
                    <m:sSup>
                      <m:sSupPr>
                        <m:ctrlPr>
                          <a:rPr lang="pl-PL" sz="5400" b="0" i="1" smtClean="0">
                            <a:solidFill>
                              <a:srgbClr val="0D0D0D"/>
                            </a:solidFill>
                            <a:effectLst/>
                            <a:latin typeface="Cambria Math" panose="02040503050406030204" pitchFamily="18" charset="0"/>
                          </a:rPr>
                        </m:ctrlPr>
                      </m:sSupPr>
                      <m:e>
                        <m:r>
                          <a:rPr lang="pl-PL" sz="5400" b="0" i="1" smtClean="0">
                            <a:solidFill>
                              <a:srgbClr val="0D0D0D"/>
                            </a:solidFill>
                            <a:effectLst/>
                            <a:latin typeface="Cambria Math" panose="02040503050406030204" pitchFamily="18" charset="0"/>
                          </a:rPr>
                          <m:t>𝑒</m:t>
                        </m:r>
                      </m:e>
                      <m:sup>
                        <m:r>
                          <a:rPr lang="pl-PL" sz="5400" b="0" i="1" smtClean="0">
                            <a:solidFill>
                              <a:srgbClr val="0D0D0D"/>
                            </a:solidFill>
                            <a:effectLst/>
                            <a:latin typeface="Cambria Math" panose="02040503050406030204" pitchFamily="18" charset="0"/>
                          </a:rPr>
                          <m:t>𝑥</m:t>
                        </m:r>
                      </m:sup>
                    </m:sSup>
                    <m:r>
                      <a:rPr lang="pl-PL" sz="5400" b="0" i="0" smtClean="0">
                        <a:solidFill>
                          <a:srgbClr val="0D0D0D"/>
                        </a:solidFill>
                        <a:effectLst/>
                        <a:latin typeface="Cambria Math" panose="02040503050406030204" pitchFamily="18" charset="0"/>
                      </a:rPr>
                      <m:t>             </m:t>
                    </m:r>
                    <m:r>
                      <a:rPr lang="pl-PL" sz="5400" b="0" i="1" smtClean="0">
                        <a:solidFill>
                          <a:schemeClr val="accent1"/>
                        </a:solidFill>
                        <a:latin typeface="Cambria Math" panose="02040503050406030204" pitchFamily="18" charset="0"/>
                        <a:cs typeface="Poppins SemiBold" panose="02000000000000000000" pitchFamily="2" charset="0"/>
                      </a:rPr>
                      <m:t>𝑓</m:t>
                    </m:r>
                    <m:d>
                      <m:dPr>
                        <m:ctrlPr>
                          <a:rPr lang="pl-PL" sz="5400" b="0" i="1" smtClean="0">
                            <a:solidFill>
                              <a:schemeClr val="accent1"/>
                            </a:solidFill>
                            <a:latin typeface="Cambria Math" panose="02040503050406030204" pitchFamily="18" charset="0"/>
                            <a:cs typeface="Poppins SemiBold" panose="02000000000000000000" pitchFamily="2" charset="0"/>
                          </a:rPr>
                        </m:ctrlPr>
                      </m:dPr>
                      <m:e>
                        <m:r>
                          <a:rPr lang="pl-PL" sz="5400" b="0" i="1" smtClean="0">
                            <a:solidFill>
                              <a:schemeClr val="accent1"/>
                            </a:solidFill>
                            <a:latin typeface="Cambria Math" panose="02040503050406030204" pitchFamily="18" charset="0"/>
                            <a:cs typeface="Poppins SemiBold" panose="02000000000000000000" pitchFamily="2" charset="0"/>
                          </a:rPr>
                          <m:t>𝑥</m:t>
                        </m:r>
                      </m:e>
                    </m:d>
                    <m:r>
                      <a:rPr lang="pl-PL" sz="5400" b="0" i="1" smtClean="0">
                        <a:solidFill>
                          <a:schemeClr val="accent1"/>
                        </a:solidFill>
                        <a:latin typeface="Cambria Math" panose="02040503050406030204" pitchFamily="18" charset="0"/>
                        <a:cs typeface="Poppins SemiBold" panose="02000000000000000000" pitchFamily="2" charset="0"/>
                      </a:rPr>
                      <m:t>=0 </m:t>
                    </m:r>
                  </m:oMath>
                </a14:m>
                <a:endParaRPr lang="en-US" sz="5400" dirty="0">
                  <a:solidFill>
                    <a:schemeClr val="accent1"/>
                  </a:solidFill>
                  <a:latin typeface="+mj-lt"/>
                  <a:cs typeface="Poppins SemiBold" panose="02000000000000000000" pitchFamily="2" charset="0"/>
                </a:endParaRPr>
              </a:p>
            </p:txBody>
          </p:sp>
        </mc:Choice>
        <mc:Fallback xmlns="">
          <p:sp>
            <p:nvSpPr>
              <p:cNvPr id="2" name="TextBox 13">
                <a:extLst>
                  <a:ext uri="{FF2B5EF4-FFF2-40B4-BE49-F238E27FC236}">
                    <a16:creationId xmlns:a16="http://schemas.microsoft.com/office/drawing/2014/main" id="{80F52F2D-E26B-E744-3C42-670DAE4D1928}"/>
                  </a:ext>
                </a:extLst>
              </p:cNvPr>
              <p:cNvSpPr txBox="1">
                <a:spLocks noRot="1" noChangeAspect="1" noMove="1" noResize="1" noEditPoints="1" noAdjustHandles="1" noChangeArrowheads="1" noChangeShapeType="1" noTextEdit="1"/>
              </p:cNvSpPr>
              <p:nvPr/>
            </p:nvSpPr>
            <p:spPr>
              <a:xfrm>
                <a:off x="7189122" y="2561209"/>
                <a:ext cx="17857066" cy="830997"/>
              </a:xfrm>
              <a:prstGeom prst="rect">
                <a:avLst/>
              </a:prstGeom>
              <a:blipFill>
                <a:blip r:embed="rId3"/>
                <a:stretch>
                  <a:fillRect l="-2321" t="-25000" b="-5073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5" name="pole tekstowe 4">
                <a:extLst>
                  <a:ext uri="{FF2B5EF4-FFF2-40B4-BE49-F238E27FC236}">
                    <a16:creationId xmlns:a16="http://schemas.microsoft.com/office/drawing/2014/main" id="{987AE619-7080-C199-FB79-FFC456683713}"/>
                  </a:ext>
                </a:extLst>
              </p:cNvPr>
              <p:cNvSpPr txBox="1"/>
              <p:nvPr/>
            </p:nvSpPr>
            <p:spPr>
              <a:xfrm>
                <a:off x="2001383" y="4486847"/>
                <a:ext cx="432663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l-PL" b="0" i="1" smtClean="0">
                              <a:latin typeface="Cambria Math" panose="02040503050406030204" pitchFamily="18" charset="0"/>
                            </a:rPr>
                          </m:ctrlPr>
                        </m:sSupPr>
                        <m:e>
                          <m:r>
                            <a:rPr lang="pl-PL" b="0" i="1" smtClean="0">
                              <a:latin typeface="Cambria Math" panose="02040503050406030204" pitchFamily="18" charset="0"/>
                            </a:rPr>
                            <m:t>𝑓</m:t>
                          </m:r>
                        </m:e>
                        <m:sup>
                          <m:r>
                            <a:rPr lang="pl-PL" b="0" i="1" smtClean="0">
                              <a:latin typeface="Cambria Math" panose="02040503050406030204" pitchFamily="18" charset="0"/>
                            </a:rPr>
                            <m:t>′</m:t>
                          </m:r>
                        </m:sup>
                      </m:sSup>
                      <m:d>
                        <m:dPr>
                          <m:ctrlPr>
                            <a:rPr lang="pl-PL" b="0" i="1" smtClean="0">
                              <a:latin typeface="Cambria Math" panose="02040503050406030204" pitchFamily="18" charset="0"/>
                            </a:rPr>
                          </m:ctrlPr>
                        </m:dPr>
                        <m:e>
                          <m:r>
                            <a:rPr lang="pl-PL" b="0" i="1" smtClean="0">
                              <a:latin typeface="Cambria Math" panose="02040503050406030204" pitchFamily="18" charset="0"/>
                            </a:rPr>
                            <m:t>𝑥</m:t>
                          </m:r>
                        </m:e>
                      </m:d>
                      <m:r>
                        <a:rPr lang="pl-PL" b="0" i="1" smtClean="0">
                          <a:latin typeface="Cambria Math" panose="02040503050406030204" pitchFamily="18" charset="0"/>
                        </a:rPr>
                        <m:t>=1+</m:t>
                      </m:r>
                      <m:sSup>
                        <m:sSupPr>
                          <m:ctrlPr>
                            <a:rPr lang="pl-PL" b="0" i="1" smtClean="0">
                              <a:latin typeface="Cambria Math" panose="02040503050406030204" pitchFamily="18" charset="0"/>
                            </a:rPr>
                          </m:ctrlPr>
                        </m:sSupPr>
                        <m:e>
                          <m:r>
                            <a:rPr lang="pl-PL" b="0" i="1" smtClean="0">
                              <a:latin typeface="Cambria Math" panose="02040503050406030204" pitchFamily="18" charset="0"/>
                            </a:rPr>
                            <m:t>𝑒</m:t>
                          </m:r>
                        </m:e>
                        <m:sup>
                          <m:r>
                            <a:rPr lang="pl-PL" b="0" i="1" smtClean="0">
                              <a:latin typeface="Cambria Math" panose="02040503050406030204" pitchFamily="18" charset="0"/>
                            </a:rPr>
                            <m:t>𝑥</m:t>
                          </m:r>
                        </m:sup>
                      </m:sSup>
                      <m:r>
                        <a:rPr lang="pl-PL" b="0" i="1" smtClean="0">
                          <a:latin typeface="Cambria Math" panose="02040503050406030204" pitchFamily="18" charset="0"/>
                        </a:rPr>
                        <m:t>   &gt;0 </m:t>
                      </m:r>
                    </m:oMath>
                  </m:oMathPara>
                </a14:m>
                <a:endParaRPr lang="en-US" dirty="0"/>
              </a:p>
            </p:txBody>
          </p:sp>
        </mc:Choice>
        <mc:Fallback xmlns="">
          <p:sp>
            <p:nvSpPr>
              <p:cNvPr id="5" name="pole tekstowe 4">
                <a:extLst>
                  <a:ext uri="{FF2B5EF4-FFF2-40B4-BE49-F238E27FC236}">
                    <a16:creationId xmlns:a16="http://schemas.microsoft.com/office/drawing/2014/main" id="{987AE619-7080-C199-FB79-FFC456683713}"/>
                  </a:ext>
                </a:extLst>
              </p:cNvPr>
              <p:cNvSpPr txBox="1">
                <a:spLocks noRot="1" noChangeAspect="1" noMove="1" noResize="1" noEditPoints="1" noAdjustHandles="1" noChangeArrowheads="1" noChangeShapeType="1" noTextEdit="1"/>
              </p:cNvSpPr>
              <p:nvPr/>
            </p:nvSpPr>
            <p:spPr>
              <a:xfrm>
                <a:off x="2001383" y="4486847"/>
                <a:ext cx="4326634" cy="553998"/>
              </a:xfrm>
              <a:prstGeom prst="rect">
                <a:avLst/>
              </a:prstGeom>
              <a:blipFill>
                <a:blip r:embed="rId4"/>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3" name="pole tekstowe 2">
                <a:extLst>
                  <a:ext uri="{FF2B5EF4-FFF2-40B4-BE49-F238E27FC236}">
                    <a16:creationId xmlns:a16="http://schemas.microsoft.com/office/drawing/2014/main" id="{5196ED39-8048-0785-DE21-240E56247353}"/>
                  </a:ext>
                </a:extLst>
              </p:cNvPr>
              <p:cNvSpPr txBox="1"/>
              <p:nvPr/>
            </p:nvSpPr>
            <p:spPr>
              <a:xfrm>
                <a:off x="2001383" y="5928195"/>
                <a:ext cx="961795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4400" b="0" i="1" dirty="0" smtClean="0">
                          <a:latin typeface="Cambria Math" panose="02040503050406030204" pitchFamily="18" charset="0"/>
                        </a:rPr>
                        <m:t>𝑓</m:t>
                      </m:r>
                      <m:d>
                        <m:dPr>
                          <m:ctrlPr>
                            <a:rPr lang="pl-PL" sz="4400" b="0" i="1" dirty="0" smtClean="0">
                              <a:latin typeface="Cambria Math" panose="02040503050406030204" pitchFamily="18" charset="0"/>
                            </a:rPr>
                          </m:ctrlPr>
                        </m:dPr>
                        <m:e>
                          <m:r>
                            <a:rPr lang="pl-PL" sz="4400" b="0" i="1" dirty="0" smtClean="0">
                              <a:latin typeface="Cambria Math" panose="02040503050406030204" pitchFamily="18" charset="0"/>
                            </a:rPr>
                            <m:t>"</m:t>
                          </m:r>
                          <m:r>
                            <m:rPr>
                              <m:nor/>
                            </m:rPr>
                            <a:rPr lang="pl-PL" sz="4400" b="0" i="0" dirty="0" smtClean="0">
                              <a:latin typeface="Cambria Math" panose="02040503050406030204" pitchFamily="18" charset="0"/>
                            </a:rPr>
                            <m:t>−</m:t>
                          </m:r>
                          <m:r>
                            <m:rPr>
                              <m:nor/>
                            </m:rPr>
                            <a:rPr lang="pl-PL" sz="4400" b="0" i="0" dirty="0" smtClean="0">
                              <a:latin typeface="Cambria Math" panose="02040503050406030204" pitchFamily="18" charset="0"/>
                              <a:ea typeface="Cambria Math" panose="02040503050406030204" pitchFamily="18" charset="0"/>
                            </a:rPr>
                            <m:t>∞</m:t>
                          </m:r>
                          <m:r>
                            <a:rPr lang="pl-PL" sz="4400" b="0" i="1" dirty="0" smtClean="0">
                              <a:latin typeface="Cambria Math" panose="02040503050406030204" pitchFamily="18" charset="0"/>
                              <a:ea typeface="Cambria Math" panose="02040503050406030204" pitchFamily="18" charset="0"/>
                            </a:rPr>
                            <m:t>"</m:t>
                          </m:r>
                        </m:e>
                      </m:d>
                      <m:r>
                        <a:rPr lang="pl-PL" sz="4400" b="0" i="1" dirty="0" smtClean="0">
                          <a:latin typeface="Cambria Math" panose="02040503050406030204" pitchFamily="18" charset="0"/>
                          <a:ea typeface="Cambria Math" panose="02040503050406030204" pitchFamily="18" charset="0"/>
                        </a:rPr>
                        <m:t>=</m:t>
                      </m:r>
                      <m:r>
                        <m:rPr>
                          <m:nor/>
                        </m:rPr>
                        <a:rPr lang="pl-PL" sz="4400" b="0" i="0" dirty="0" smtClean="0">
                          <a:latin typeface="Cambria Math" panose="02040503050406030204" pitchFamily="18" charset="0"/>
                          <a:ea typeface="Cambria Math" panose="02040503050406030204" pitchFamily="18" charset="0"/>
                        </a:rPr>
                        <m:t>−∞</m:t>
                      </m:r>
                      <m:r>
                        <a:rPr lang="pl-PL" sz="4400" b="0" i="1" dirty="0" smtClean="0">
                          <a:latin typeface="Cambria Math" panose="02040503050406030204" pitchFamily="18" charset="0"/>
                          <a:ea typeface="Cambria Math" panose="02040503050406030204" pitchFamily="18" charset="0"/>
                        </a:rPr>
                        <m:t>+</m:t>
                      </m:r>
                      <m:sSup>
                        <m:sSupPr>
                          <m:ctrlPr>
                            <a:rPr lang="pl-PL" sz="4400" b="0" i="1" dirty="0" smtClean="0">
                              <a:latin typeface="Cambria Math" panose="02040503050406030204" pitchFamily="18" charset="0"/>
                              <a:ea typeface="Cambria Math" panose="02040503050406030204" pitchFamily="18" charset="0"/>
                            </a:rPr>
                          </m:ctrlPr>
                        </m:sSupPr>
                        <m:e>
                          <m:r>
                            <a:rPr lang="pl-PL" sz="4400" b="0" i="1" dirty="0" smtClean="0">
                              <a:latin typeface="Cambria Math" panose="02040503050406030204" pitchFamily="18" charset="0"/>
                              <a:ea typeface="Cambria Math" panose="02040503050406030204" pitchFamily="18" charset="0"/>
                            </a:rPr>
                            <m:t>𝑒</m:t>
                          </m:r>
                        </m:e>
                        <m:sup>
                          <m:r>
                            <a:rPr lang="pl-PL" sz="4400" b="0" i="1" dirty="0" smtClean="0">
                              <a:latin typeface="Cambria Math" panose="02040503050406030204" pitchFamily="18" charset="0"/>
                              <a:ea typeface="Cambria Math" panose="02040503050406030204" pitchFamily="18" charset="0"/>
                            </a:rPr>
                            <m:t>−∞</m:t>
                          </m:r>
                        </m:sup>
                      </m:sSup>
                      <m:r>
                        <a:rPr lang="pl-PL" sz="4400" b="0" i="1" dirty="0" smtClean="0">
                          <a:latin typeface="Cambria Math" panose="02040503050406030204" pitchFamily="18" charset="0"/>
                          <a:ea typeface="Cambria Math" panose="02040503050406030204" pitchFamily="18" charset="0"/>
                        </a:rPr>
                        <m:t>=−∞+</m:t>
                      </m:r>
                      <m:f>
                        <m:fPr>
                          <m:ctrlPr>
                            <a:rPr lang="pl-PL" sz="4400" b="0" i="1" dirty="0" smtClean="0">
                              <a:latin typeface="Cambria Math" panose="02040503050406030204" pitchFamily="18" charset="0"/>
                              <a:ea typeface="Cambria Math" panose="02040503050406030204" pitchFamily="18" charset="0"/>
                            </a:rPr>
                          </m:ctrlPr>
                        </m:fPr>
                        <m:num>
                          <m:r>
                            <a:rPr lang="pl-PL" sz="4400" b="0" i="1" dirty="0" smtClean="0">
                              <a:latin typeface="Cambria Math" panose="02040503050406030204" pitchFamily="18" charset="0"/>
                              <a:ea typeface="Cambria Math" panose="02040503050406030204" pitchFamily="18" charset="0"/>
                            </a:rPr>
                            <m:t>1</m:t>
                          </m:r>
                        </m:num>
                        <m:den>
                          <m:sSup>
                            <m:sSupPr>
                              <m:ctrlPr>
                                <a:rPr lang="pl-PL" sz="4400" b="0" i="1" dirty="0" smtClean="0">
                                  <a:latin typeface="Cambria Math" panose="02040503050406030204" pitchFamily="18" charset="0"/>
                                  <a:ea typeface="Cambria Math" panose="02040503050406030204" pitchFamily="18" charset="0"/>
                                </a:rPr>
                              </m:ctrlPr>
                            </m:sSupPr>
                            <m:e>
                              <m:r>
                                <a:rPr lang="pl-PL" sz="4400" b="0" i="1" dirty="0" smtClean="0">
                                  <a:latin typeface="Cambria Math" panose="02040503050406030204" pitchFamily="18" charset="0"/>
                                  <a:ea typeface="Cambria Math" panose="02040503050406030204" pitchFamily="18" charset="0"/>
                                </a:rPr>
                                <m:t>𝑒</m:t>
                              </m:r>
                            </m:e>
                            <m:sup>
                              <m:r>
                                <a:rPr lang="pl-PL" sz="4400" b="0" i="1" dirty="0" smtClean="0">
                                  <a:latin typeface="Cambria Math" panose="02040503050406030204" pitchFamily="18" charset="0"/>
                                  <a:ea typeface="Cambria Math" panose="02040503050406030204" pitchFamily="18" charset="0"/>
                                </a:rPr>
                                <m:t>+∞</m:t>
                              </m:r>
                            </m:sup>
                          </m:sSup>
                        </m:den>
                      </m:f>
                      <m:r>
                        <a:rPr lang="pl-PL" sz="4400" b="0" i="1" dirty="0" smtClean="0">
                          <a:latin typeface="Cambria Math" panose="02040503050406030204" pitchFamily="18" charset="0"/>
                          <a:ea typeface="Cambria Math" panose="02040503050406030204" pitchFamily="18" charset="0"/>
                        </a:rPr>
                        <m:t> &lt;0</m:t>
                      </m:r>
                    </m:oMath>
                  </m:oMathPara>
                </a14:m>
                <a:endParaRPr lang="en-US" sz="4400" dirty="0"/>
              </a:p>
            </p:txBody>
          </p:sp>
        </mc:Choice>
        <mc:Fallback xmlns="">
          <p:sp>
            <p:nvSpPr>
              <p:cNvPr id="3" name="pole tekstowe 2">
                <a:extLst>
                  <a:ext uri="{FF2B5EF4-FFF2-40B4-BE49-F238E27FC236}">
                    <a16:creationId xmlns:a16="http://schemas.microsoft.com/office/drawing/2014/main" id="{5196ED39-8048-0785-DE21-240E56247353}"/>
                  </a:ext>
                </a:extLst>
              </p:cNvPr>
              <p:cNvSpPr txBox="1">
                <a:spLocks noRot="1" noChangeAspect="1" noMove="1" noResize="1" noEditPoints="1" noAdjustHandles="1" noChangeArrowheads="1" noChangeShapeType="1" noTextEdit="1"/>
              </p:cNvSpPr>
              <p:nvPr/>
            </p:nvSpPr>
            <p:spPr>
              <a:xfrm>
                <a:off x="2001383" y="5928195"/>
                <a:ext cx="9617954" cy="1272080"/>
              </a:xfrm>
              <a:prstGeom prst="rect">
                <a:avLst/>
              </a:prstGeom>
              <a:blipFill>
                <a:blip r:embed="rId5"/>
                <a:stretch>
                  <a:fillRect/>
                </a:stretch>
              </a:blipFill>
            </p:spPr>
            <p:txBody>
              <a:bodyPr/>
              <a:lstStyle/>
              <a:p>
                <a:r>
                  <a:rPr lang="pl-PL">
                    <a:noFill/>
                  </a:rPr>
                  <a:t> </a:t>
                </a:r>
              </a:p>
            </p:txBody>
          </p:sp>
        </mc:Fallback>
      </mc:AlternateContent>
      <p:sp>
        <p:nvSpPr>
          <p:cNvPr id="4" name="TextBox 13">
            <a:extLst>
              <a:ext uri="{FF2B5EF4-FFF2-40B4-BE49-F238E27FC236}">
                <a16:creationId xmlns:a16="http://schemas.microsoft.com/office/drawing/2014/main" id="{D5E35623-1D88-36BF-4EB2-9AF9A0BFAFC0}"/>
              </a:ext>
            </a:extLst>
          </p:cNvPr>
          <p:cNvSpPr txBox="1"/>
          <p:nvPr/>
        </p:nvSpPr>
        <p:spPr>
          <a:xfrm>
            <a:off x="9191277" y="4486847"/>
            <a:ext cx="12200935" cy="830997"/>
          </a:xfrm>
          <a:prstGeom prst="rect">
            <a:avLst/>
          </a:prstGeom>
          <a:noFill/>
        </p:spPr>
        <p:txBody>
          <a:bodyPr wrap="square" lIns="0" tIns="0" rIns="0" bIns="0" rtlCol="0">
            <a:spAutoFit/>
          </a:bodyPr>
          <a:lstStyle/>
          <a:p>
            <a:r>
              <a:rPr lang="en-US" sz="5400" dirty="0">
                <a:solidFill>
                  <a:srgbClr val="0D0D0D"/>
                </a:solidFill>
                <a:latin typeface="+mj-lt"/>
              </a:rPr>
              <a:t>Increasing, continuous function</a:t>
            </a:r>
            <a:endParaRPr lang="en-US" sz="5400" dirty="0">
              <a:solidFill>
                <a:schemeClr val="accent1"/>
              </a:solidFill>
              <a:latin typeface="+mj-lt"/>
              <a:cs typeface="Poppins SemiBold" panose="02000000000000000000" pitchFamily="2" charset="0"/>
            </a:endParaRPr>
          </a:p>
        </p:txBody>
      </p:sp>
      <mc:AlternateContent xmlns:mc="http://schemas.openxmlformats.org/markup-compatibility/2006" xmlns:a14="http://schemas.microsoft.com/office/drawing/2010/main">
        <mc:Choice Requires="a14">
          <p:sp>
            <p:nvSpPr>
              <p:cNvPr id="7" name="TextBox 13">
                <a:extLst>
                  <a:ext uri="{FF2B5EF4-FFF2-40B4-BE49-F238E27FC236}">
                    <a16:creationId xmlns:a16="http://schemas.microsoft.com/office/drawing/2014/main" id="{C85A6A78-48EA-C241-AF1F-73614E432EEC}"/>
                  </a:ext>
                </a:extLst>
              </p:cNvPr>
              <p:cNvSpPr txBox="1"/>
              <p:nvPr/>
            </p:nvSpPr>
            <p:spPr>
              <a:xfrm>
                <a:off x="9357035" y="9559246"/>
                <a:ext cx="13521239" cy="1661993"/>
              </a:xfrm>
              <a:prstGeom prst="rect">
                <a:avLst/>
              </a:prstGeom>
              <a:noFill/>
            </p:spPr>
            <p:txBody>
              <a:bodyPr wrap="square" lIns="0" tIns="0" rIns="0" bIns="0" rtlCol="0">
                <a:spAutoFit/>
              </a:bodyPr>
              <a:lstStyle/>
              <a:p>
                <a:r>
                  <a:rPr lang="en-US" sz="5400" dirty="0">
                    <a:solidFill>
                      <a:srgbClr val="0D0D0D"/>
                    </a:solidFill>
                    <a:latin typeface="+mj-lt"/>
                  </a:rPr>
                  <a:t>The isolation interval of an element, e.g.:</a:t>
                </a:r>
                <a:r>
                  <a:rPr lang="pl-PL" sz="5400" dirty="0">
                    <a:solidFill>
                      <a:srgbClr val="0D0D0D"/>
                    </a:solidFill>
                    <a:latin typeface="+mj-lt"/>
                  </a:rPr>
                  <a:t> </a:t>
                </a:r>
              </a:p>
              <a:p>
                <a:pPr/>
                <a14:m>
                  <m:oMathPara xmlns:m="http://schemas.openxmlformats.org/officeDocument/2006/math">
                    <m:oMathParaPr>
                      <m:jc m:val="centerGroup"/>
                    </m:oMathParaPr>
                    <m:oMath xmlns:m="http://schemas.openxmlformats.org/officeDocument/2006/math">
                      <m:r>
                        <a:rPr lang="pl-PL" sz="5400" b="0" i="0" smtClean="0">
                          <a:solidFill>
                            <a:srgbClr val="0D0D0D"/>
                          </a:solidFill>
                          <a:latin typeface="Cambria Math" panose="02040503050406030204" pitchFamily="18" charset="0"/>
                        </a:rPr>
                        <m:t>&lt;</m:t>
                      </m:r>
                      <m:r>
                        <a:rPr lang="pl-PL" sz="5400" b="0" i="1" smtClean="0">
                          <a:solidFill>
                            <a:srgbClr val="0D0D0D"/>
                          </a:solidFill>
                          <a:latin typeface="Cambria Math" panose="02040503050406030204" pitchFamily="18" charset="0"/>
                        </a:rPr>
                        <m:t>−10 10&gt;</m:t>
                      </m:r>
                    </m:oMath>
                  </m:oMathPara>
                </a14:m>
                <a:endParaRPr lang="en-US" sz="5400" dirty="0">
                  <a:solidFill>
                    <a:schemeClr val="accent1"/>
                  </a:solidFill>
                  <a:latin typeface="+mj-lt"/>
                  <a:cs typeface="Poppins SemiBold" panose="02000000000000000000" pitchFamily="2" charset="0"/>
                </a:endParaRPr>
              </a:p>
            </p:txBody>
          </p:sp>
        </mc:Choice>
        <mc:Fallback xmlns="">
          <p:sp>
            <p:nvSpPr>
              <p:cNvPr id="7" name="TextBox 13">
                <a:extLst>
                  <a:ext uri="{FF2B5EF4-FFF2-40B4-BE49-F238E27FC236}">
                    <a16:creationId xmlns:a16="http://schemas.microsoft.com/office/drawing/2014/main" id="{C85A6A78-48EA-C241-AF1F-73614E432EEC}"/>
                  </a:ext>
                </a:extLst>
              </p:cNvPr>
              <p:cNvSpPr txBox="1">
                <a:spLocks noRot="1" noChangeAspect="1" noMove="1" noResize="1" noEditPoints="1" noAdjustHandles="1" noChangeArrowheads="1" noChangeShapeType="1" noTextEdit="1"/>
              </p:cNvSpPr>
              <p:nvPr/>
            </p:nvSpPr>
            <p:spPr>
              <a:xfrm>
                <a:off x="9357035" y="9559246"/>
                <a:ext cx="13521239" cy="1661993"/>
              </a:xfrm>
              <a:prstGeom prst="rect">
                <a:avLst/>
              </a:prstGeom>
              <a:blipFill>
                <a:blip r:embed="rId6"/>
                <a:stretch>
                  <a:fillRect l="-3111" t="-12821"/>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9" name="pole tekstowe 8">
                <a:extLst>
                  <a:ext uri="{FF2B5EF4-FFF2-40B4-BE49-F238E27FC236}">
                    <a16:creationId xmlns:a16="http://schemas.microsoft.com/office/drawing/2014/main" id="{1528FC7F-2918-7A27-38E8-61D99EFAA914}"/>
                  </a:ext>
                </a:extLst>
              </p:cNvPr>
              <p:cNvSpPr txBox="1"/>
              <p:nvPr/>
            </p:nvSpPr>
            <p:spPr>
              <a:xfrm>
                <a:off x="12260521" y="7019920"/>
                <a:ext cx="1008288"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7200" b="0" i="1" smtClean="0">
                          <a:latin typeface="Cambria Math" panose="02040503050406030204" pitchFamily="18" charset="0"/>
                        </a:rPr>
                        <m:t>⇒</m:t>
                      </m:r>
                    </m:oMath>
                  </m:oMathPara>
                </a14:m>
                <a:endParaRPr lang="en-US" sz="7200" dirty="0"/>
              </a:p>
            </p:txBody>
          </p:sp>
        </mc:Choice>
        <mc:Fallback xmlns="">
          <p:sp>
            <p:nvSpPr>
              <p:cNvPr id="9" name="pole tekstowe 8">
                <a:extLst>
                  <a:ext uri="{FF2B5EF4-FFF2-40B4-BE49-F238E27FC236}">
                    <a16:creationId xmlns:a16="http://schemas.microsoft.com/office/drawing/2014/main" id="{1528FC7F-2918-7A27-38E8-61D99EFAA914}"/>
                  </a:ext>
                </a:extLst>
              </p:cNvPr>
              <p:cNvSpPr txBox="1">
                <a:spLocks noRot="1" noChangeAspect="1" noMove="1" noResize="1" noEditPoints="1" noAdjustHandles="1" noChangeArrowheads="1" noChangeShapeType="1" noTextEdit="1"/>
              </p:cNvSpPr>
              <p:nvPr/>
            </p:nvSpPr>
            <p:spPr>
              <a:xfrm>
                <a:off x="12260521" y="7019920"/>
                <a:ext cx="1008288" cy="1107996"/>
              </a:xfrm>
              <a:prstGeom prst="rect">
                <a:avLst/>
              </a:prstGeom>
              <a:blipFill>
                <a:blip r:embed="rId7"/>
                <a:stretch>
                  <a:fillRect/>
                </a:stretch>
              </a:blipFill>
            </p:spPr>
            <p:txBody>
              <a:bodyPr/>
              <a:lstStyle/>
              <a:p>
                <a:r>
                  <a:rPr lang="pl-PL">
                    <a:noFill/>
                  </a:rPr>
                  <a:t> </a:t>
                </a:r>
              </a:p>
            </p:txBody>
          </p:sp>
        </mc:Fallback>
      </mc:AlternateContent>
      <p:sp>
        <p:nvSpPr>
          <p:cNvPr id="10" name="pole tekstowe 9">
            <a:extLst>
              <a:ext uri="{FF2B5EF4-FFF2-40B4-BE49-F238E27FC236}">
                <a16:creationId xmlns:a16="http://schemas.microsoft.com/office/drawing/2014/main" id="{75475A46-2820-75ED-BCFC-30A94CEEFB8F}"/>
              </a:ext>
            </a:extLst>
          </p:cNvPr>
          <p:cNvSpPr txBox="1"/>
          <p:nvPr/>
        </p:nvSpPr>
        <p:spPr>
          <a:xfrm>
            <a:off x="14515813" y="6348435"/>
            <a:ext cx="4669035" cy="1015663"/>
          </a:xfrm>
          <a:prstGeom prst="rect">
            <a:avLst/>
          </a:prstGeom>
          <a:noFill/>
        </p:spPr>
        <p:txBody>
          <a:bodyPr wrap="none" lIns="0" tIns="0" rIns="0" bIns="0" rtlCol="0">
            <a:spAutoFit/>
          </a:bodyPr>
          <a:lstStyle/>
          <a:p>
            <a:r>
              <a:rPr lang="pl-PL" sz="6600" b="0" i="0" dirty="0" err="1">
                <a:latin typeface="+mj-lt"/>
              </a:rPr>
              <a:t>Only</a:t>
            </a:r>
            <a:r>
              <a:rPr lang="pl-PL" sz="6600" b="0" i="0" dirty="0">
                <a:latin typeface="+mj-lt"/>
              </a:rPr>
              <a:t> one </a:t>
            </a:r>
            <a:r>
              <a:rPr lang="pl-PL" sz="6600" b="0" i="0" dirty="0" err="1">
                <a:latin typeface="+mj-lt"/>
              </a:rPr>
              <a:t>root</a:t>
            </a:r>
            <a:endParaRPr lang="en-US" sz="6600" dirty="0"/>
          </a:p>
        </p:txBody>
      </p:sp>
      <mc:AlternateContent xmlns:mc="http://schemas.openxmlformats.org/markup-compatibility/2006" xmlns:a14="http://schemas.microsoft.com/office/drawing/2010/main">
        <mc:Choice Requires="a14">
          <p:sp>
            <p:nvSpPr>
              <p:cNvPr id="6" name="pole tekstowe 5">
                <a:extLst>
                  <a:ext uri="{FF2B5EF4-FFF2-40B4-BE49-F238E27FC236}">
                    <a16:creationId xmlns:a16="http://schemas.microsoft.com/office/drawing/2014/main" id="{B23DFF10-AF9F-2984-1B38-203F07D2C51F}"/>
                  </a:ext>
                </a:extLst>
              </p:cNvPr>
              <p:cNvSpPr txBox="1"/>
              <p:nvPr/>
            </p:nvSpPr>
            <p:spPr>
              <a:xfrm>
                <a:off x="2069902" y="8205578"/>
                <a:ext cx="6638805"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4400" b="0" i="1" dirty="0" smtClean="0">
                          <a:latin typeface="Cambria Math" panose="02040503050406030204" pitchFamily="18" charset="0"/>
                        </a:rPr>
                        <m:t>𝑓</m:t>
                      </m:r>
                      <m:d>
                        <m:dPr>
                          <m:ctrlPr>
                            <a:rPr lang="pl-PL" sz="4400" b="0" i="1" dirty="0" smtClean="0">
                              <a:latin typeface="Cambria Math" panose="02040503050406030204" pitchFamily="18" charset="0"/>
                            </a:rPr>
                          </m:ctrlPr>
                        </m:dPr>
                        <m:e>
                          <m:r>
                            <a:rPr lang="pl-PL" sz="4400" b="0" i="1" dirty="0" smtClean="0">
                              <a:latin typeface="Cambria Math" panose="02040503050406030204" pitchFamily="18" charset="0"/>
                            </a:rPr>
                            <m:t>"</m:t>
                          </m:r>
                          <m:r>
                            <m:rPr>
                              <m:nor/>
                            </m:rPr>
                            <a:rPr lang="pl-PL" sz="4400" b="0" i="0" dirty="0" smtClean="0">
                              <a:latin typeface="Cambria Math" panose="02040503050406030204" pitchFamily="18" charset="0"/>
                            </a:rPr>
                            <m:t>+</m:t>
                          </m:r>
                          <m:r>
                            <m:rPr>
                              <m:nor/>
                            </m:rPr>
                            <a:rPr lang="pl-PL" sz="4400" b="0" i="0" dirty="0" smtClean="0">
                              <a:latin typeface="Cambria Math" panose="02040503050406030204" pitchFamily="18" charset="0"/>
                              <a:ea typeface="Cambria Math" panose="02040503050406030204" pitchFamily="18" charset="0"/>
                            </a:rPr>
                            <m:t>∞</m:t>
                          </m:r>
                          <m:r>
                            <a:rPr lang="pl-PL" sz="4400" b="0" i="1" dirty="0" smtClean="0">
                              <a:latin typeface="Cambria Math" panose="02040503050406030204" pitchFamily="18" charset="0"/>
                              <a:ea typeface="Cambria Math" panose="02040503050406030204" pitchFamily="18" charset="0"/>
                            </a:rPr>
                            <m:t>"</m:t>
                          </m:r>
                        </m:e>
                      </m:d>
                      <m:r>
                        <a:rPr lang="pl-PL" sz="4400" b="0" i="1" dirty="0" smtClean="0">
                          <a:latin typeface="Cambria Math" panose="02040503050406030204" pitchFamily="18" charset="0"/>
                          <a:ea typeface="Cambria Math" panose="02040503050406030204" pitchFamily="18" charset="0"/>
                        </a:rPr>
                        <m:t>=</m:t>
                      </m:r>
                      <m:r>
                        <m:rPr>
                          <m:nor/>
                        </m:rPr>
                        <a:rPr lang="pl-PL" sz="4400" b="0" i="0" dirty="0" smtClean="0">
                          <a:latin typeface="Cambria Math" panose="02040503050406030204" pitchFamily="18" charset="0"/>
                          <a:ea typeface="Cambria Math" panose="02040503050406030204" pitchFamily="18" charset="0"/>
                        </a:rPr>
                        <m:t>+∞</m:t>
                      </m:r>
                      <m:r>
                        <a:rPr lang="pl-PL" sz="4400" b="0" i="1" dirty="0" smtClean="0">
                          <a:latin typeface="Cambria Math" panose="02040503050406030204" pitchFamily="18" charset="0"/>
                          <a:ea typeface="Cambria Math" panose="02040503050406030204" pitchFamily="18" charset="0"/>
                        </a:rPr>
                        <m:t>+</m:t>
                      </m:r>
                      <m:sSup>
                        <m:sSupPr>
                          <m:ctrlPr>
                            <a:rPr lang="pl-PL" sz="4400" b="0" i="1" dirty="0" smtClean="0">
                              <a:latin typeface="Cambria Math" panose="02040503050406030204" pitchFamily="18" charset="0"/>
                              <a:ea typeface="Cambria Math" panose="02040503050406030204" pitchFamily="18" charset="0"/>
                            </a:rPr>
                          </m:ctrlPr>
                        </m:sSupPr>
                        <m:e>
                          <m:r>
                            <a:rPr lang="pl-PL" sz="4400" b="0" i="1" dirty="0" smtClean="0">
                              <a:latin typeface="Cambria Math" panose="02040503050406030204" pitchFamily="18" charset="0"/>
                              <a:ea typeface="Cambria Math" panose="02040503050406030204" pitchFamily="18" charset="0"/>
                            </a:rPr>
                            <m:t>𝑒</m:t>
                          </m:r>
                        </m:e>
                        <m:sup>
                          <m:r>
                            <a:rPr lang="pl-PL" sz="4400" b="0" i="1" dirty="0" smtClean="0">
                              <a:latin typeface="Cambria Math" panose="02040503050406030204" pitchFamily="18" charset="0"/>
                              <a:ea typeface="Cambria Math" panose="02040503050406030204" pitchFamily="18" charset="0"/>
                            </a:rPr>
                            <m:t>+∞</m:t>
                          </m:r>
                        </m:sup>
                      </m:sSup>
                      <m:r>
                        <a:rPr lang="pl-PL" sz="4400" b="0" i="1" dirty="0" smtClean="0">
                          <a:latin typeface="Cambria Math" panose="02040503050406030204" pitchFamily="18" charset="0"/>
                          <a:ea typeface="Cambria Math" panose="02040503050406030204" pitchFamily="18" charset="0"/>
                        </a:rPr>
                        <m:t>&gt;0</m:t>
                      </m:r>
                    </m:oMath>
                  </m:oMathPara>
                </a14:m>
                <a:endParaRPr lang="en-US" sz="4400" dirty="0"/>
              </a:p>
            </p:txBody>
          </p:sp>
        </mc:Choice>
        <mc:Fallback xmlns="">
          <p:sp>
            <p:nvSpPr>
              <p:cNvPr id="6" name="pole tekstowe 5">
                <a:extLst>
                  <a:ext uri="{FF2B5EF4-FFF2-40B4-BE49-F238E27FC236}">
                    <a16:creationId xmlns:a16="http://schemas.microsoft.com/office/drawing/2014/main" id="{B23DFF10-AF9F-2984-1B38-203F07D2C51F}"/>
                  </a:ext>
                </a:extLst>
              </p:cNvPr>
              <p:cNvSpPr txBox="1">
                <a:spLocks noRot="1" noChangeAspect="1" noMove="1" noResize="1" noEditPoints="1" noAdjustHandles="1" noChangeArrowheads="1" noChangeShapeType="1" noTextEdit="1"/>
              </p:cNvSpPr>
              <p:nvPr/>
            </p:nvSpPr>
            <p:spPr>
              <a:xfrm>
                <a:off x="2069902" y="8205578"/>
                <a:ext cx="6638805" cy="677108"/>
              </a:xfrm>
              <a:prstGeom prst="rect">
                <a:avLst/>
              </a:prstGeom>
              <a:blipFill>
                <a:blip r:embed="rId8"/>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457292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3135631"/>
            <a:ext cx="17857066" cy="1661993"/>
          </a:xfrm>
          <a:prstGeom prst="rect">
            <a:avLst/>
          </a:prstGeom>
          <a:noFill/>
        </p:spPr>
        <p:txBody>
          <a:bodyPr wrap="square" lIns="0" tIns="0" rIns="0" bIns="0" rtlCol="0">
            <a:spAutoFit/>
          </a:bodyPr>
          <a:lstStyle/>
          <a:p>
            <a:r>
              <a:rPr lang="en-US" sz="5400" dirty="0">
                <a:solidFill>
                  <a:srgbClr val="0D0D0D"/>
                </a:solidFill>
                <a:latin typeface="+mj-lt"/>
              </a:rPr>
              <a:t>Generally, it is difficult to find a clear relationship for the zeros (roots) of a nonlinear function.</a:t>
            </a:r>
            <a:endParaRPr lang="en-US" sz="5400" dirty="0">
              <a:solidFill>
                <a:schemeClr val="accent1"/>
              </a:solidFill>
              <a:latin typeface="+mj-lt"/>
              <a:cs typeface="Poppins SemiBold" panose="02000000000000000000" pitchFamily="2" charset="0"/>
            </a:endParaRPr>
          </a:p>
        </p:txBody>
      </p:sp>
      <mc:AlternateContent xmlns:mc="http://schemas.openxmlformats.org/markup-compatibility/2006" xmlns:a14="http://schemas.microsoft.com/office/drawing/2010/main">
        <mc:Choice Requires="a14">
          <p:sp>
            <p:nvSpPr>
              <p:cNvPr id="3" name="TextBox 13">
                <a:extLst>
                  <a:ext uri="{FF2B5EF4-FFF2-40B4-BE49-F238E27FC236}">
                    <a16:creationId xmlns:a16="http://schemas.microsoft.com/office/drawing/2014/main" id="{A33316AA-26FC-27F7-C919-E7C9D4D18A21}"/>
                  </a:ext>
                </a:extLst>
              </p:cNvPr>
              <p:cNvSpPr txBox="1"/>
              <p:nvPr/>
            </p:nvSpPr>
            <p:spPr>
              <a:xfrm>
                <a:off x="2827293" y="5196007"/>
                <a:ext cx="17857066" cy="1661993"/>
              </a:xfrm>
              <a:prstGeom prst="rect">
                <a:avLst/>
              </a:prstGeom>
              <a:noFill/>
            </p:spPr>
            <p:txBody>
              <a:bodyPr wrap="square" lIns="0" tIns="0" rIns="0" bIns="0" rtlCol="0">
                <a:spAutoFit/>
              </a:bodyPr>
              <a:lstStyle/>
              <a:p>
                <a:r>
                  <a:rPr lang="en-US" sz="5400" dirty="0">
                    <a:solidFill>
                      <a:srgbClr val="0D0D0D"/>
                    </a:solidFill>
                    <a:latin typeface="+mj-lt"/>
                  </a:rPr>
                  <a:t>The complexity of the solution increases with the degree of the polynomial in the equation </a:t>
                </a:r>
                <a14:m>
                  <m:oMath xmlns:m="http://schemas.openxmlformats.org/officeDocument/2006/math">
                    <m:r>
                      <a:rPr lang="en-US" sz="5400" i="1" dirty="0" smtClean="0">
                        <a:solidFill>
                          <a:srgbClr val="0D0D0D"/>
                        </a:solidFill>
                        <a:latin typeface="Cambria Math" panose="02040503050406030204" pitchFamily="18" charset="0"/>
                      </a:rPr>
                      <m:t>𝑓</m:t>
                    </m:r>
                    <m:r>
                      <a:rPr lang="en-US" sz="5400" i="1" dirty="0" smtClean="0">
                        <a:solidFill>
                          <a:srgbClr val="0D0D0D"/>
                        </a:solidFill>
                        <a:latin typeface="Cambria Math" panose="02040503050406030204" pitchFamily="18" charset="0"/>
                      </a:rPr>
                      <m:t>(</m:t>
                    </m:r>
                    <m:r>
                      <a:rPr lang="en-US" sz="5400" i="1" dirty="0" smtClean="0">
                        <a:solidFill>
                          <a:srgbClr val="0D0D0D"/>
                        </a:solidFill>
                        <a:latin typeface="Cambria Math" panose="02040503050406030204" pitchFamily="18" charset="0"/>
                      </a:rPr>
                      <m:t>𝑥</m:t>
                    </m:r>
                    <m:r>
                      <a:rPr lang="en-US" sz="5400" i="1" dirty="0" smtClean="0">
                        <a:solidFill>
                          <a:srgbClr val="0D0D0D"/>
                        </a:solidFill>
                        <a:latin typeface="Cambria Math" panose="02040503050406030204" pitchFamily="18" charset="0"/>
                      </a:rPr>
                      <m:t>) = 0 </m:t>
                    </m:r>
                  </m:oMath>
                </a14:m>
                <a:endParaRPr lang="en-US" sz="5400" dirty="0">
                  <a:solidFill>
                    <a:schemeClr val="accent1"/>
                  </a:solidFill>
                  <a:latin typeface="+mj-lt"/>
                  <a:cs typeface="Poppins SemiBold" panose="02000000000000000000" pitchFamily="2" charset="0"/>
                </a:endParaRPr>
              </a:p>
            </p:txBody>
          </p:sp>
        </mc:Choice>
        <mc:Fallback xmlns="">
          <p:sp>
            <p:nvSpPr>
              <p:cNvPr id="3" name="TextBox 13">
                <a:extLst>
                  <a:ext uri="{FF2B5EF4-FFF2-40B4-BE49-F238E27FC236}">
                    <a16:creationId xmlns:a16="http://schemas.microsoft.com/office/drawing/2014/main" id="{A33316AA-26FC-27F7-C919-E7C9D4D18A21}"/>
                  </a:ext>
                </a:extLst>
              </p:cNvPr>
              <p:cNvSpPr txBox="1">
                <a:spLocks noRot="1" noChangeAspect="1" noMove="1" noResize="1" noEditPoints="1" noAdjustHandles="1" noChangeArrowheads="1" noChangeShapeType="1" noTextEdit="1"/>
              </p:cNvSpPr>
              <p:nvPr/>
            </p:nvSpPr>
            <p:spPr>
              <a:xfrm>
                <a:off x="2827293" y="5196007"/>
                <a:ext cx="17857066" cy="1661993"/>
              </a:xfrm>
              <a:prstGeom prst="rect">
                <a:avLst/>
              </a:prstGeom>
              <a:blipFill>
                <a:blip r:embed="rId2"/>
                <a:stretch>
                  <a:fillRect l="-2356" t="-12821" r="-376" b="-24542"/>
                </a:stretch>
              </a:blipFill>
            </p:spPr>
            <p:txBody>
              <a:bodyPr/>
              <a:lstStyle/>
              <a:p>
                <a:r>
                  <a:rPr lang="en-US">
                    <a:noFill/>
                  </a:rPr>
                  <a:t> </a:t>
                </a:r>
              </a:p>
            </p:txBody>
          </p:sp>
        </mc:Fallback>
      </mc:AlternateContent>
      <p:sp>
        <p:nvSpPr>
          <p:cNvPr id="4" name="TextBox 13">
            <a:extLst>
              <a:ext uri="{FF2B5EF4-FFF2-40B4-BE49-F238E27FC236}">
                <a16:creationId xmlns:a16="http://schemas.microsoft.com/office/drawing/2014/main" id="{46D3DB50-1845-22D8-1827-3AFA38105F7D}"/>
              </a:ext>
            </a:extLst>
          </p:cNvPr>
          <p:cNvSpPr txBox="1"/>
          <p:nvPr/>
        </p:nvSpPr>
        <p:spPr>
          <a:xfrm>
            <a:off x="2827293" y="7291637"/>
            <a:ext cx="17857066" cy="1661993"/>
          </a:xfrm>
          <a:prstGeom prst="rect">
            <a:avLst/>
          </a:prstGeom>
          <a:noFill/>
        </p:spPr>
        <p:txBody>
          <a:bodyPr wrap="square" lIns="0" tIns="0" rIns="0" bIns="0" rtlCol="0">
            <a:spAutoFit/>
          </a:bodyPr>
          <a:lstStyle/>
          <a:p>
            <a:r>
              <a:rPr lang="en-US" sz="5400" dirty="0">
                <a:solidFill>
                  <a:srgbClr val="0D0D0D"/>
                </a:solidFill>
                <a:latin typeface="+mj-lt"/>
              </a:rPr>
              <a:t>Numerical solutions seek to approximate the roots of the equation in an iterative </a:t>
            </a:r>
            <a:r>
              <a:rPr lang="pl-PL" sz="5400" dirty="0" err="1">
                <a:solidFill>
                  <a:srgbClr val="0D0D0D"/>
                </a:solidFill>
                <a:latin typeface="+mj-lt"/>
              </a:rPr>
              <a:t>ways</a:t>
            </a:r>
            <a:r>
              <a:rPr lang="en-US" sz="5400" dirty="0">
                <a:solidFill>
                  <a:srgbClr val="0D0D0D"/>
                </a:solidFill>
                <a:latin typeface="+mj-lt"/>
              </a:rPr>
              <a:t>.</a:t>
            </a:r>
            <a:endParaRPr lang="en-US" sz="5400" dirty="0">
              <a:solidFill>
                <a:schemeClr val="accent1"/>
              </a:solidFill>
              <a:latin typeface="+mj-lt"/>
              <a:cs typeface="Poppins SemiBold" panose="02000000000000000000" pitchFamily="2" charset="0"/>
            </a:endParaRPr>
          </a:p>
        </p:txBody>
      </p:sp>
    </p:spTree>
    <p:extLst>
      <p:ext uri="{BB962C8B-B14F-4D97-AF65-F5344CB8AC3E}">
        <p14:creationId xmlns:p14="http://schemas.microsoft.com/office/powerpoint/2010/main" val="37221008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3135631"/>
            <a:ext cx="17857066" cy="830997"/>
          </a:xfrm>
          <a:prstGeom prst="rect">
            <a:avLst/>
          </a:prstGeom>
          <a:noFill/>
        </p:spPr>
        <p:txBody>
          <a:bodyPr wrap="square" lIns="0" tIns="0" rIns="0" bIns="0" rtlCol="0">
            <a:spAutoFit/>
          </a:bodyPr>
          <a:lstStyle/>
          <a:p>
            <a:r>
              <a:rPr lang="pl-PL" sz="5400" b="1" dirty="0" err="1">
                <a:solidFill>
                  <a:srgbClr val="0D0D0D"/>
                </a:solidFill>
                <a:latin typeface="+mj-lt"/>
              </a:rPr>
              <a:t>Iterative</a:t>
            </a:r>
            <a:r>
              <a:rPr lang="pl-PL" sz="5400" b="1" dirty="0">
                <a:solidFill>
                  <a:srgbClr val="0D0D0D"/>
                </a:solidFill>
                <a:latin typeface="+mj-lt"/>
              </a:rPr>
              <a:t> </a:t>
            </a:r>
            <a:r>
              <a:rPr lang="pl-PL" sz="5400" b="1" dirty="0" err="1">
                <a:solidFill>
                  <a:srgbClr val="0D0D0D"/>
                </a:solidFill>
                <a:latin typeface="+mj-lt"/>
              </a:rPr>
              <a:t>algoritms</a:t>
            </a:r>
            <a:r>
              <a:rPr lang="pl-PL" sz="5400" b="1" dirty="0">
                <a:solidFill>
                  <a:srgbClr val="0D0D0D"/>
                </a:solidFill>
                <a:latin typeface="+mj-lt"/>
              </a:rPr>
              <a:t> </a:t>
            </a:r>
            <a:r>
              <a:rPr lang="pl-PL" sz="5400" b="1" dirty="0" err="1">
                <a:solidFill>
                  <a:srgbClr val="0D0D0D"/>
                </a:solidFill>
                <a:latin typeface="+mj-lt"/>
              </a:rPr>
              <a:t>will</a:t>
            </a:r>
            <a:r>
              <a:rPr lang="pl-PL" sz="5400" b="1" dirty="0">
                <a:solidFill>
                  <a:srgbClr val="0D0D0D"/>
                </a:solidFill>
                <a:latin typeface="+mj-lt"/>
              </a:rPr>
              <a:t> be </a:t>
            </a:r>
            <a:r>
              <a:rPr lang="pl-PL" sz="5400" b="1" dirty="0" err="1">
                <a:solidFill>
                  <a:srgbClr val="0D0D0D"/>
                </a:solidFill>
                <a:latin typeface="+mj-lt"/>
              </a:rPr>
              <a:t>work</a:t>
            </a:r>
            <a:r>
              <a:rPr lang="pl-PL" sz="5400" b="1" dirty="0">
                <a:solidFill>
                  <a:srgbClr val="0D0D0D"/>
                </a:solidFill>
                <a:latin typeface="+mj-lt"/>
              </a:rPr>
              <a:t> </a:t>
            </a:r>
            <a:r>
              <a:rPr lang="pl-PL" sz="5400" b="1" dirty="0" err="1">
                <a:solidFill>
                  <a:srgbClr val="0D0D0D"/>
                </a:solidFill>
                <a:latin typeface="+mj-lt"/>
              </a:rPr>
              <a:t>if</a:t>
            </a:r>
            <a:r>
              <a:rPr lang="pl-PL" sz="5400" b="1" dirty="0">
                <a:solidFill>
                  <a:srgbClr val="0D0D0D"/>
                </a:solidFill>
                <a:latin typeface="+mj-lt"/>
              </a:rPr>
              <a:t>:</a:t>
            </a:r>
            <a:endParaRPr lang="en-US" sz="5400" b="1" dirty="0">
              <a:solidFill>
                <a:schemeClr val="accent1"/>
              </a:solidFill>
              <a:latin typeface="+mj-lt"/>
              <a:cs typeface="Poppins SemiBold" panose="02000000000000000000" pitchFamily="2" charset="0"/>
            </a:endParaRPr>
          </a:p>
        </p:txBody>
      </p:sp>
      <mc:AlternateContent xmlns:mc="http://schemas.openxmlformats.org/markup-compatibility/2006" xmlns:a14="http://schemas.microsoft.com/office/drawing/2010/main">
        <mc:Choice Requires="a14">
          <p:sp>
            <p:nvSpPr>
              <p:cNvPr id="3" name="TextBox 13">
                <a:extLst>
                  <a:ext uri="{FF2B5EF4-FFF2-40B4-BE49-F238E27FC236}">
                    <a16:creationId xmlns:a16="http://schemas.microsoft.com/office/drawing/2014/main" id="{A33316AA-26FC-27F7-C919-E7C9D4D18A21}"/>
                  </a:ext>
                </a:extLst>
              </p:cNvPr>
              <p:cNvSpPr txBox="1"/>
              <p:nvPr/>
            </p:nvSpPr>
            <p:spPr>
              <a:xfrm>
                <a:off x="2827293" y="5196007"/>
                <a:ext cx="17857066" cy="800219"/>
              </a:xfrm>
              <a:prstGeom prst="rect">
                <a:avLst/>
              </a:prstGeom>
              <a:noFill/>
            </p:spPr>
            <p:txBody>
              <a:bodyPr wrap="square" lIns="0" tIns="0" rIns="0" bIns="0" rtlCol="0">
                <a:spAutoFit/>
              </a:bodyPr>
              <a:lstStyle/>
              <a:p>
                <a:r>
                  <a:rPr lang="pl-PL" sz="5200" dirty="0"/>
                  <a:t>It </a:t>
                </a:r>
                <a:r>
                  <a:rPr lang="en-US" sz="5200" dirty="0"/>
                  <a:t>finds the exact value ,</a:t>
                </a:r>
                <a14:m>
                  <m:oMath xmlns:m="http://schemas.openxmlformats.org/officeDocument/2006/math">
                    <m:sSub>
                      <m:sSubPr>
                        <m:ctrlPr>
                          <a:rPr lang="pl-PL" sz="5200" b="0" i="1" smtClean="0">
                            <a:latin typeface="Cambria Math" panose="02040503050406030204" pitchFamily="18" charset="0"/>
                          </a:rPr>
                        </m:ctrlPr>
                      </m:sSubPr>
                      <m:e>
                        <m:r>
                          <a:rPr lang="pl-PL" sz="5200" b="0" i="1" smtClean="0">
                            <a:latin typeface="Cambria Math" panose="02040503050406030204" pitchFamily="18" charset="0"/>
                          </a:rPr>
                          <m:t>𝑥</m:t>
                        </m:r>
                      </m:e>
                      <m:sub>
                        <m:r>
                          <a:rPr lang="pl-PL" sz="5200" b="0" i="1" smtClean="0">
                            <a:latin typeface="Cambria Math" panose="02040503050406030204" pitchFamily="18" charset="0"/>
                          </a:rPr>
                          <m:t>𝑖</m:t>
                        </m:r>
                      </m:sub>
                    </m:sSub>
                    <m:r>
                      <a:rPr lang="pl-PL" sz="5200" b="0" i="1" smtClean="0">
                        <a:latin typeface="Cambria Math" panose="02040503050406030204" pitchFamily="18" charset="0"/>
                      </a:rPr>
                      <m:t>=</m:t>
                    </m:r>
                    <m:sSub>
                      <m:sSubPr>
                        <m:ctrlPr>
                          <a:rPr lang="pl-PL" sz="5200" b="0" i="1" smtClean="0">
                            <a:latin typeface="Cambria Math" panose="02040503050406030204" pitchFamily="18" charset="0"/>
                          </a:rPr>
                        </m:ctrlPr>
                      </m:sSubPr>
                      <m:e>
                        <m:r>
                          <a:rPr lang="pl-PL" sz="5200" b="0" i="1" smtClean="0">
                            <a:latin typeface="Cambria Math" panose="02040503050406030204" pitchFamily="18" charset="0"/>
                          </a:rPr>
                          <m:t>𝑥</m:t>
                        </m:r>
                      </m:e>
                      <m:sub>
                        <m:r>
                          <a:rPr lang="pl-PL" sz="5200" b="0" i="1" smtClean="0">
                            <a:latin typeface="Cambria Math" panose="02040503050406030204" pitchFamily="18" charset="0"/>
                          </a:rPr>
                          <m:t>0</m:t>
                        </m:r>
                      </m:sub>
                    </m:sSub>
                  </m:oMath>
                </a14:m>
                <a:r>
                  <a:rPr lang="en-US" sz="5200" dirty="0"/>
                  <a:t>,</a:t>
                </a:r>
                <a:r>
                  <a:rPr lang="pl-PL" sz="5200" dirty="0"/>
                  <a:t> </a:t>
                </a:r>
                <a:r>
                  <a:rPr lang="pl-PL" sz="5200" dirty="0" err="1"/>
                  <a:t>its</a:t>
                </a:r>
                <a:r>
                  <a:rPr lang="pl-PL" sz="5200" dirty="0"/>
                  <a:t> </a:t>
                </a:r>
                <a:r>
                  <a:rPr lang="pl-PL" sz="5200" dirty="0" err="1"/>
                  <a:t>mean</a:t>
                </a:r>
                <a:r>
                  <a:rPr lang="pl-PL" sz="5200" dirty="0"/>
                  <a:t> </a:t>
                </a:r>
                <a14:m>
                  <m:oMath xmlns:m="http://schemas.openxmlformats.org/officeDocument/2006/math">
                    <m:r>
                      <a:rPr lang="pl-PL" sz="5200" b="0" i="1" smtClean="0">
                        <a:latin typeface="Cambria Math" panose="02040503050406030204" pitchFamily="18" charset="0"/>
                      </a:rPr>
                      <m:t>𝑓</m:t>
                    </m:r>
                    <m:d>
                      <m:dPr>
                        <m:ctrlPr>
                          <a:rPr lang="pl-PL" sz="5200" b="0" i="1" smtClean="0">
                            <a:latin typeface="Cambria Math" panose="02040503050406030204" pitchFamily="18" charset="0"/>
                          </a:rPr>
                        </m:ctrlPr>
                      </m:dPr>
                      <m:e>
                        <m:sSub>
                          <m:sSubPr>
                            <m:ctrlPr>
                              <a:rPr lang="pl-PL" sz="5200" b="0" i="1" smtClean="0">
                                <a:latin typeface="Cambria Math" panose="02040503050406030204" pitchFamily="18" charset="0"/>
                              </a:rPr>
                            </m:ctrlPr>
                          </m:sSubPr>
                          <m:e>
                            <m:r>
                              <a:rPr lang="pl-PL" sz="5200" b="0" i="1" smtClean="0">
                                <a:latin typeface="Cambria Math" panose="02040503050406030204" pitchFamily="18" charset="0"/>
                              </a:rPr>
                              <m:t>𝑥</m:t>
                            </m:r>
                          </m:e>
                          <m:sub>
                            <m:r>
                              <a:rPr lang="pl-PL" sz="5200" b="0" i="1" smtClean="0">
                                <a:latin typeface="Cambria Math" panose="02040503050406030204" pitchFamily="18" charset="0"/>
                              </a:rPr>
                              <m:t>𝑖</m:t>
                            </m:r>
                          </m:sub>
                        </m:sSub>
                      </m:e>
                    </m:d>
                    <m:r>
                      <a:rPr lang="pl-PL" sz="5200" b="0" i="1" smtClean="0">
                        <a:latin typeface="Cambria Math" panose="02040503050406030204" pitchFamily="18" charset="0"/>
                      </a:rPr>
                      <m:t>=0</m:t>
                    </m:r>
                  </m:oMath>
                </a14:m>
                <a:endParaRPr lang="en-US" sz="5200" dirty="0">
                  <a:solidFill>
                    <a:schemeClr val="accent1"/>
                  </a:solidFill>
                  <a:latin typeface="+mj-lt"/>
                  <a:cs typeface="Poppins SemiBold" panose="02000000000000000000" pitchFamily="2" charset="0"/>
                </a:endParaRPr>
              </a:p>
            </p:txBody>
          </p:sp>
        </mc:Choice>
        <mc:Fallback xmlns="">
          <p:sp>
            <p:nvSpPr>
              <p:cNvPr id="3" name="TextBox 13">
                <a:extLst>
                  <a:ext uri="{FF2B5EF4-FFF2-40B4-BE49-F238E27FC236}">
                    <a16:creationId xmlns:a16="http://schemas.microsoft.com/office/drawing/2014/main" id="{A33316AA-26FC-27F7-C919-E7C9D4D18A21}"/>
                  </a:ext>
                </a:extLst>
              </p:cNvPr>
              <p:cNvSpPr txBox="1">
                <a:spLocks noRot="1" noChangeAspect="1" noMove="1" noResize="1" noEditPoints="1" noAdjustHandles="1" noChangeArrowheads="1" noChangeShapeType="1" noTextEdit="1"/>
              </p:cNvSpPr>
              <p:nvPr/>
            </p:nvSpPr>
            <p:spPr>
              <a:xfrm>
                <a:off x="2827293" y="5196007"/>
                <a:ext cx="17857066" cy="800219"/>
              </a:xfrm>
              <a:prstGeom prst="rect">
                <a:avLst/>
              </a:prstGeom>
              <a:blipFill>
                <a:blip r:embed="rId2"/>
                <a:stretch>
                  <a:fillRect l="-2253" t="-24242" b="-49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13">
                <a:extLst>
                  <a:ext uri="{FF2B5EF4-FFF2-40B4-BE49-F238E27FC236}">
                    <a16:creationId xmlns:a16="http://schemas.microsoft.com/office/drawing/2014/main" id="{46D3DB50-1845-22D8-1827-3AFA38105F7D}"/>
                  </a:ext>
                </a:extLst>
              </p:cNvPr>
              <p:cNvSpPr txBox="1"/>
              <p:nvPr/>
            </p:nvSpPr>
            <p:spPr>
              <a:xfrm>
                <a:off x="2827293" y="6722260"/>
                <a:ext cx="17857066" cy="800219"/>
              </a:xfrm>
              <a:prstGeom prst="rect">
                <a:avLst/>
              </a:prstGeom>
              <a:noFill/>
            </p:spPr>
            <p:txBody>
              <a:bodyPr wrap="square" lIns="0" tIns="0" rIns="0" bIns="0" rtlCol="0">
                <a:spAutoFit/>
              </a:bodyPr>
              <a:lstStyle/>
              <a:p>
                <a:r>
                  <a:rPr lang="pl-PL" sz="5200" b="0" i="0" dirty="0">
                    <a:solidFill>
                      <a:srgbClr val="0D0D0D"/>
                    </a:solidFill>
                    <a:effectLst/>
                    <a:latin typeface="Söhne"/>
                  </a:rPr>
                  <a:t>It </a:t>
                </a:r>
                <a:r>
                  <a:rPr lang="en-US" sz="5200" b="0" i="0" dirty="0">
                    <a:solidFill>
                      <a:srgbClr val="0D0D0D"/>
                    </a:solidFill>
                    <a:effectLst/>
                    <a:latin typeface="Söhne"/>
                  </a:rPr>
                  <a:t>obtains a value that meets the accepted error, </a:t>
                </a:r>
                <a14:m>
                  <m:oMath xmlns:m="http://schemas.openxmlformats.org/officeDocument/2006/math">
                    <m:r>
                      <a:rPr lang="pl-PL" sz="5200" b="0" i="1" dirty="0" smtClean="0">
                        <a:solidFill>
                          <a:srgbClr val="0D0D0D"/>
                        </a:solidFill>
                        <a:effectLst/>
                        <a:latin typeface="Cambria Math" panose="02040503050406030204" pitchFamily="18" charset="0"/>
                      </a:rPr>
                      <m:t>𝑓</m:t>
                    </m:r>
                    <m:d>
                      <m:dPr>
                        <m:ctrlPr>
                          <a:rPr lang="pl-PL" sz="5200" b="0" i="1" dirty="0" smtClean="0">
                            <a:solidFill>
                              <a:srgbClr val="0D0D0D"/>
                            </a:solidFill>
                            <a:effectLst/>
                            <a:latin typeface="Cambria Math" panose="02040503050406030204" pitchFamily="18" charset="0"/>
                          </a:rPr>
                        </m:ctrlPr>
                      </m:dPr>
                      <m:e>
                        <m:sSub>
                          <m:sSubPr>
                            <m:ctrlPr>
                              <a:rPr lang="pl-PL" sz="5200" b="0" i="1" dirty="0" smtClean="0">
                                <a:solidFill>
                                  <a:srgbClr val="0D0D0D"/>
                                </a:solidFill>
                                <a:effectLst/>
                                <a:latin typeface="Cambria Math" panose="02040503050406030204" pitchFamily="18" charset="0"/>
                              </a:rPr>
                            </m:ctrlPr>
                          </m:sSubPr>
                          <m:e>
                            <m:r>
                              <a:rPr lang="pl-PL" sz="5200" b="0" i="1" dirty="0" smtClean="0">
                                <a:solidFill>
                                  <a:srgbClr val="0D0D0D"/>
                                </a:solidFill>
                                <a:effectLst/>
                                <a:latin typeface="Cambria Math" panose="02040503050406030204" pitchFamily="18" charset="0"/>
                              </a:rPr>
                              <m:t>𝑥</m:t>
                            </m:r>
                          </m:e>
                          <m:sub>
                            <m:r>
                              <a:rPr lang="pl-PL" sz="5200" b="0" i="1" dirty="0" smtClean="0">
                                <a:solidFill>
                                  <a:srgbClr val="0D0D0D"/>
                                </a:solidFill>
                                <a:effectLst/>
                                <a:latin typeface="Cambria Math" panose="02040503050406030204" pitchFamily="18" charset="0"/>
                              </a:rPr>
                              <m:t>𝑖</m:t>
                            </m:r>
                          </m:sub>
                        </m:sSub>
                      </m:e>
                    </m:d>
                    <m:r>
                      <a:rPr lang="pl-PL" sz="5200" b="0" i="1" dirty="0" smtClean="0">
                        <a:solidFill>
                          <a:srgbClr val="0D0D0D"/>
                        </a:solidFill>
                        <a:effectLst/>
                        <a:latin typeface="Cambria Math" panose="02040503050406030204" pitchFamily="18" charset="0"/>
                      </a:rPr>
                      <m:t>≤</m:t>
                    </m:r>
                    <m:r>
                      <a:rPr lang="pl-PL" sz="5200" b="0" i="1" dirty="0" smtClean="0">
                        <a:solidFill>
                          <a:srgbClr val="0D0D0D"/>
                        </a:solidFill>
                        <a:effectLst/>
                        <a:latin typeface="Cambria Math" panose="02040503050406030204" pitchFamily="18" charset="0"/>
                      </a:rPr>
                      <m:t>𝑒𝑝𝑠</m:t>
                    </m:r>
                    <m:r>
                      <a:rPr lang="pl-PL" sz="5200" b="0" i="1" dirty="0" smtClean="0">
                        <a:solidFill>
                          <a:srgbClr val="0D0D0D"/>
                        </a:solidFill>
                        <a:effectLst/>
                        <a:latin typeface="Cambria Math" panose="02040503050406030204" pitchFamily="18" charset="0"/>
                      </a:rPr>
                      <m:t> </m:t>
                    </m:r>
                  </m:oMath>
                </a14:m>
                <a:endParaRPr lang="en-US" sz="5200" dirty="0">
                  <a:solidFill>
                    <a:schemeClr val="accent1"/>
                  </a:solidFill>
                  <a:latin typeface="+mj-lt"/>
                  <a:cs typeface="Poppins SemiBold" panose="02000000000000000000" pitchFamily="2" charset="0"/>
                </a:endParaRPr>
              </a:p>
            </p:txBody>
          </p:sp>
        </mc:Choice>
        <mc:Fallback xmlns="">
          <p:sp>
            <p:nvSpPr>
              <p:cNvPr id="4" name="TextBox 13">
                <a:extLst>
                  <a:ext uri="{FF2B5EF4-FFF2-40B4-BE49-F238E27FC236}">
                    <a16:creationId xmlns:a16="http://schemas.microsoft.com/office/drawing/2014/main" id="{46D3DB50-1845-22D8-1827-3AFA38105F7D}"/>
                  </a:ext>
                </a:extLst>
              </p:cNvPr>
              <p:cNvSpPr txBox="1">
                <a:spLocks noRot="1" noChangeAspect="1" noMove="1" noResize="1" noEditPoints="1" noAdjustHandles="1" noChangeArrowheads="1" noChangeShapeType="1" noTextEdit="1"/>
              </p:cNvSpPr>
              <p:nvPr/>
            </p:nvSpPr>
            <p:spPr>
              <a:xfrm>
                <a:off x="2827293" y="6722260"/>
                <a:ext cx="17857066" cy="800219"/>
              </a:xfrm>
              <a:prstGeom prst="rect">
                <a:avLst/>
              </a:prstGeom>
              <a:blipFill>
                <a:blip r:embed="rId3"/>
                <a:stretch>
                  <a:fillRect l="-2253" t="-24427" b="-496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13">
                <a:extLst>
                  <a:ext uri="{FF2B5EF4-FFF2-40B4-BE49-F238E27FC236}">
                    <a16:creationId xmlns:a16="http://schemas.microsoft.com/office/drawing/2014/main" id="{0DBF8D89-1CD0-24B1-EB76-78A5350AB2BA}"/>
                  </a:ext>
                </a:extLst>
              </p:cNvPr>
              <p:cNvSpPr txBox="1"/>
              <p:nvPr/>
            </p:nvSpPr>
            <p:spPr>
              <a:xfrm>
                <a:off x="2827293" y="8407784"/>
                <a:ext cx="17857066" cy="800219"/>
              </a:xfrm>
              <a:prstGeom prst="rect">
                <a:avLst/>
              </a:prstGeom>
              <a:noFill/>
            </p:spPr>
            <p:txBody>
              <a:bodyPr wrap="square" lIns="0" tIns="0" rIns="0" bIns="0" rtlCol="0">
                <a:spAutoFit/>
              </a:bodyPr>
              <a:lstStyle/>
              <a:p>
                <a:r>
                  <a:rPr lang="pl-PL" sz="5200" b="0" i="0" dirty="0">
                    <a:solidFill>
                      <a:srgbClr val="0D0D0D"/>
                    </a:solidFill>
                    <a:effectLst/>
                    <a:latin typeface="Söhne"/>
                  </a:rPr>
                  <a:t>It </a:t>
                </a:r>
                <a:r>
                  <a:rPr lang="en-US" sz="5200" b="0" i="0" dirty="0">
                    <a:solidFill>
                      <a:srgbClr val="0D0D0D"/>
                    </a:solidFill>
                    <a:effectLst/>
                    <a:latin typeface="Söhne"/>
                  </a:rPr>
                  <a:t>reaches the assumed precision, </a:t>
                </a:r>
                <a14:m>
                  <m:oMath xmlns:m="http://schemas.openxmlformats.org/officeDocument/2006/math">
                    <m:d>
                      <m:dPr>
                        <m:begChr m:val="|"/>
                        <m:endChr m:val="|"/>
                        <m:ctrlPr>
                          <a:rPr lang="pl-PL" sz="5200" b="0" i="1" dirty="0" smtClean="0">
                            <a:solidFill>
                              <a:srgbClr val="0D0D0D"/>
                            </a:solidFill>
                            <a:effectLst/>
                            <a:latin typeface="Cambria Math" panose="02040503050406030204" pitchFamily="18" charset="0"/>
                          </a:rPr>
                        </m:ctrlPr>
                      </m:dPr>
                      <m:e>
                        <m:sSub>
                          <m:sSubPr>
                            <m:ctrlPr>
                              <a:rPr lang="pl-PL" sz="5200" b="0" i="1" dirty="0" smtClean="0">
                                <a:solidFill>
                                  <a:srgbClr val="0D0D0D"/>
                                </a:solidFill>
                                <a:effectLst/>
                                <a:latin typeface="Cambria Math" panose="02040503050406030204" pitchFamily="18" charset="0"/>
                              </a:rPr>
                            </m:ctrlPr>
                          </m:sSubPr>
                          <m:e>
                            <m:r>
                              <a:rPr lang="pl-PL" sz="5200" b="0" i="1" dirty="0" smtClean="0">
                                <a:solidFill>
                                  <a:srgbClr val="0D0D0D"/>
                                </a:solidFill>
                                <a:effectLst/>
                                <a:latin typeface="Cambria Math" panose="02040503050406030204" pitchFamily="18" charset="0"/>
                              </a:rPr>
                              <m:t>𝑥</m:t>
                            </m:r>
                          </m:e>
                          <m:sub>
                            <m:r>
                              <a:rPr lang="pl-PL" sz="5200" b="0" i="1" dirty="0" smtClean="0">
                                <a:solidFill>
                                  <a:srgbClr val="0D0D0D"/>
                                </a:solidFill>
                                <a:effectLst/>
                                <a:latin typeface="Cambria Math" panose="02040503050406030204" pitchFamily="18" charset="0"/>
                              </a:rPr>
                              <m:t>𝑖</m:t>
                            </m:r>
                          </m:sub>
                        </m:sSub>
                        <m:r>
                          <a:rPr lang="pl-PL" sz="5200" b="0" i="1" dirty="0" smtClean="0">
                            <a:solidFill>
                              <a:srgbClr val="0D0D0D"/>
                            </a:solidFill>
                            <a:effectLst/>
                            <a:latin typeface="Cambria Math" panose="02040503050406030204" pitchFamily="18" charset="0"/>
                          </a:rPr>
                          <m:t>−</m:t>
                        </m:r>
                        <m:sSub>
                          <m:sSubPr>
                            <m:ctrlPr>
                              <a:rPr lang="pl-PL" sz="5200" b="0" i="1" dirty="0" smtClean="0">
                                <a:solidFill>
                                  <a:srgbClr val="0D0D0D"/>
                                </a:solidFill>
                                <a:effectLst/>
                                <a:latin typeface="Cambria Math" panose="02040503050406030204" pitchFamily="18" charset="0"/>
                              </a:rPr>
                            </m:ctrlPr>
                          </m:sSubPr>
                          <m:e>
                            <m:r>
                              <a:rPr lang="pl-PL" sz="5200" b="0" i="1" dirty="0" smtClean="0">
                                <a:solidFill>
                                  <a:srgbClr val="0D0D0D"/>
                                </a:solidFill>
                                <a:effectLst/>
                                <a:latin typeface="Cambria Math" panose="02040503050406030204" pitchFamily="18" charset="0"/>
                              </a:rPr>
                              <m:t>𝑥</m:t>
                            </m:r>
                          </m:e>
                          <m:sub>
                            <m:r>
                              <a:rPr lang="pl-PL" sz="5200" b="0" i="1" dirty="0" smtClean="0">
                                <a:solidFill>
                                  <a:srgbClr val="0D0D0D"/>
                                </a:solidFill>
                                <a:effectLst/>
                                <a:latin typeface="Cambria Math" panose="02040503050406030204" pitchFamily="18" charset="0"/>
                              </a:rPr>
                              <m:t>𝑖</m:t>
                            </m:r>
                            <m:r>
                              <a:rPr lang="pl-PL" sz="5200" b="0" i="1" dirty="0" smtClean="0">
                                <a:solidFill>
                                  <a:srgbClr val="0D0D0D"/>
                                </a:solidFill>
                                <a:effectLst/>
                                <a:latin typeface="Cambria Math" panose="02040503050406030204" pitchFamily="18" charset="0"/>
                              </a:rPr>
                              <m:t>−1</m:t>
                            </m:r>
                          </m:sub>
                        </m:sSub>
                      </m:e>
                    </m:d>
                    <m:r>
                      <a:rPr lang="pl-PL" sz="5200" b="0" i="1" dirty="0" smtClean="0">
                        <a:solidFill>
                          <a:srgbClr val="0D0D0D"/>
                        </a:solidFill>
                        <a:effectLst/>
                        <a:latin typeface="Cambria Math" panose="02040503050406030204" pitchFamily="18" charset="0"/>
                      </a:rPr>
                      <m:t>≤</m:t>
                    </m:r>
                    <m:r>
                      <a:rPr lang="pl-PL" sz="5200" b="0" i="1" dirty="0" smtClean="0">
                        <a:solidFill>
                          <a:srgbClr val="0D0D0D"/>
                        </a:solidFill>
                        <a:effectLst/>
                        <a:latin typeface="Cambria Math" panose="02040503050406030204" pitchFamily="18" charset="0"/>
                      </a:rPr>
                      <m:t>𝑒𝑝𝑠</m:t>
                    </m:r>
                    <m:r>
                      <a:rPr lang="pl-PL" sz="5200" b="0" i="1" dirty="0" smtClean="0">
                        <a:solidFill>
                          <a:srgbClr val="0D0D0D"/>
                        </a:solidFill>
                        <a:effectLst/>
                        <a:latin typeface="Cambria Math" panose="02040503050406030204" pitchFamily="18" charset="0"/>
                      </a:rPr>
                      <m:t>;</m:t>
                    </m:r>
                  </m:oMath>
                </a14:m>
                <a:r>
                  <a:rPr lang="en-US" sz="5200" b="0" i="0" dirty="0">
                    <a:solidFill>
                      <a:srgbClr val="0D0D0D"/>
                    </a:solidFill>
                    <a:effectLst/>
                    <a:latin typeface="Söhne"/>
                  </a:rPr>
                  <a:t>,</a:t>
                </a:r>
                <a:endParaRPr lang="en-US" sz="5200" dirty="0">
                  <a:solidFill>
                    <a:schemeClr val="accent1"/>
                  </a:solidFill>
                  <a:latin typeface="+mj-lt"/>
                  <a:cs typeface="Poppins SemiBold" panose="02000000000000000000" pitchFamily="2" charset="0"/>
                </a:endParaRPr>
              </a:p>
            </p:txBody>
          </p:sp>
        </mc:Choice>
        <mc:Fallback xmlns="">
          <p:sp>
            <p:nvSpPr>
              <p:cNvPr id="7" name="TextBox 13">
                <a:extLst>
                  <a:ext uri="{FF2B5EF4-FFF2-40B4-BE49-F238E27FC236}">
                    <a16:creationId xmlns:a16="http://schemas.microsoft.com/office/drawing/2014/main" id="{0DBF8D89-1CD0-24B1-EB76-78A5350AB2BA}"/>
                  </a:ext>
                </a:extLst>
              </p:cNvPr>
              <p:cNvSpPr txBox="1">
                <a:spLocks noRot="1" noChangeAspect="1" noMove="1" noResize="1" noEditPoints="1" noAdjustHandles="1" noChangeArrowheads="1" noChangeShapeType="1" noTextEdit="1"/>
              </p:cNvSpPr>
              <p:nvPr/>
            </p:nvSpPr>
            <p:spPr>
              <a:xfrm>
                <a:off x="2827293" y="8407784"/>
                <a:ext cx="17857066" cy="800219"/>
              </a:xfrm>
              <a:prstGeom prst="rect">
                <a:avLst/>
              </a:prstGeom>
              <a:blipFill>
                <a:blip r:embed="rId4"/>
                <a:stretch>
                  <a:fillRect l="-2253" t="-24427" b="-50382"/>
                </a:stretch>
              </a:blipFill>
            </p:spPr>
            <p:txBody>
              <a:bodyPr/>
              <a:lstStyle/>
              <a:p>
                <a:r>
                  <a:rPr lang="en-US">
                    <a:noFill/>
                  </a:rPr>
                  <a:t> </a:t>
                </a:r>
              </a:p>
            </p:txBody>
          </p:sp>
        </mc:Fallback>
      </mc:AlternateContent>
      <p:sp>
        <p:nvSpPr>
          <p:cNvPr id="5" name="TextBox 13">
            <a:extLst>
              <a:ext uri="{FF2B5EF4-FFF2-40B4-BE49-F238E27FC236}">
                <a16:creationId xmlns:a16="http://schemas.microsoft.com/office/drawing/2014/main" id="{E4C9D9BE-F090-179F-2830-4981042DA2D0}"/>
              </a:ext>
            </a:extLst>
          </p:cNvPr>
          <p:cNvSpPr txBox="1"/>
          <p:nvPr/>
        </p:nvSpPr>
        <p:spPr>
          <a:xfrm>
            <a:off x="2827293" y="10093308"/>
            <a:ext cx="17857066" cy="800219"/>
          </a:xfrm>
          <a:prstGeom prst="rect">
            <a:avLst/>
          </a:prstGeom>
          <a:noFill/>
        </p:spPr>
        <p:txBody>
          <a:bodyPr wrap="square" lIns="0" tIns="0" rIns="0" bIns="0" rtlCol="0">
            <a:spAutoFit/>
          </a:bodyPr>
          <a:lstStyle/>
          <a:p>
            <a:r>
              <a:rPr lang="pl-PL" sz="5200" b="0" i="0" dirty="0">
                <a:solidFill>
                  <a:srgbClr val="0D0D0D"/>
                </a:solidFill>
                <a:effectLst/>
                <a:latin typeface="Söhne"/>
              </a:rPr>
              <a:t>It </a:t>
            </a:r>
            <a:r>
              <a:rPr lang="en-US" sz="5200" b="0" i="0" dirty="0">
                <a:solidFill>
                  <a:srgbClr val="0D0D0D"/>
                </a:solidFill>
                <a:effectLst/>
                <a:latin typeface="Söhne"/>
              </a:rPr>
              <a:t>performs the maximum number of iterations.</a:t>
            </a:r>
            <a:endParaRPr lang="en-US" sz="5200" dirty="0">
              <a:solidFill>
                <a:schemeClr val="accent1"/>
              </a:solidFill>
              <a:latin typeface="+mj-lt"/>
              <a:cs typeface="Poppins SemiBold" panose="02000000000000000000" pitchFamily="2" charset="0"/>
            </a:endParaRPr>
          </a:p>
        </p:txBody>
      </p:sp>
    </p:spTree>
    <p:extLst>
      <p:ext uri="{BB962C8B-B14F-4D97-AF65-F5344CB8AC3E}">
        <p14:creationId xmlns:p14="http://schemas.microsoft.com/office/powerpoint/2010/main" val="3843717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2" y="3135631"/>
            <a:ext cx="20221893" cy="830997"/>
          </a:xfrm>
          <a:prstGeom prst="rect">
            <a:avLst/>
          </a:prstGeom>
          <a:noFill/>
        </p:spPr>
        <p:txBody>
          <a:bodyPr wrap="square" lIns="0" tIns="0" rIns="0" bIns="0" rtlCol="0">
            <a:spAutoFit/>
          </a:bodyPr>
          <a:lstStyle/>
          <a:p>
            <a:r>
              <a:rPr lang="pl-PL" sz="5400" b="1" dirty="0">
                <a:solidFill>
                  <a:srgbClr val="0D0D0D"/>
                </a:solidFill>
                <a:latin typeface="+mj-lt"/>
              </a:rPr>
              <a:t>General </a:t>
            </a:r>
            <a:r>
              <a:rPr lang="pl-PL" sz="5400" b="1" dirty="0" err="1">
                <a:solidFill>
                  <a:srgbClr val="0D0D0D"/>
                </a:solidFill>
                <a:latin typeface="+mj-lt"/>
              </a:rPr>
              <a:t>assumptions</a:t>
            </a:r>
            <a:r>
              <a:rPr lang="pl-PL" sz="5400" b="1" dirty="0">
                <a:solidFill>
                  <a:srgbClr val="0D0D0D"/>
                </a:solidFill>
                <a:latin typeface="+mj-lt"/>
              </a:rPr>
              <a:t> for the </a:t>
            </a:r>
            <a:r>
              <a:rPr lang="pl-PL" sz="5400" b="1" dirty="0" err="1">
                <a:solidFill>
                  <a:srgbClr val="0D0D0D"/>
                </a:solidFill>
                <a:latin typeface="+mj-lt"/>
              </a:rPr>
              <a:t>numerical</a:t>
            </a:r>
            <a:r>
              <a:rPr lang="pl-PL" sz="5400" b="1" dirty="0">
                <a:solidFill>
                  <a:srgbClr val="0D0D0D"/>
                </a:solidFill>
                <a:latin typeface="+mj-lt"/>
              </a:rPr>
              <a:t> </a:t>
            </a:r>
            <a:r>
              <a:rPr lang="pl-PL" sz="5400" b="1" dirty="0" err="1">
                <a:solidFill>
                  <a:srgbClr val="0D0D0D"/>
                </a:solidFill>
                <a:latin typeface="+mj-lt"/>
              </a:rPr>
              <a:t>solving</a:t>
            </a:r>
            <a:r>
              <a:rPr lang="pl-PL" sz="5400" b="1" dirty="0">
                <a:solidFill>
                  <a:srgbClr val="0D0D0D"/>
                </a:solidFill>
                <a:latin typeface="+mj-lt"/>
              </a:rPr>
              <a:t> of </a:t>
            </a:r>
            <a:r>
              <a:rPr lang="pl-PL" sz="5400" b="1" dirty="0" err="1">
                <a:solidFill>
                  <a:srgbClr val="0D0D0D"/>
                </a:solidFill>
                <a:latin typeface="+mj-lt"/>
              </a:rPr>
              <a:t>nonlinear</a:t>
            </a:r>
            <a:r>
              <a:rPr lang="pl-PL" sz="5400" b="1" dirty="0">
                <a:solidFill>
                  <a:srgbClr val="0D0D0D"/>
                </a:solidFill>
                <a:latin typeface="+mj-lt"/>
              </a:rPr>
              <a:t> </a:t>
            </a:r>
            <a:r>
              <a:rPr lang="pl-PL" sz="5400" b="1" dirty="0" err="1">
                <a:solidFill>
                  <a:srgbClr val="0D0D0D"/>
                </a:solidFill>
                <a:latin typeface="+mj-lt"/>
              </a:rPr>
              <a:t>equations</a:t>
            </a:r>
            <a:r>
              <a:rPr lang="pl-PL" sz="5400" b="1" dirty="0">
                <a:solidFill>
                  <a:srgbClr val="0D0D0D"/>
                </a:solidFill>
                <a:latin typeface="+mj-lt"/>
              </a:rPr>
              <a:t>:</a:t>
            </a:r>
            <a:endParaRPr lang="en-US" sz="5400" b="1" dirty="0">
              <a:solidFill>
                <a:schemeClr val="accent1"/>
              </a:solidFill>
              <a:latin typeface="+mj-lt"/>
              <a:cs typeface="Poppins SemiBold" panose="02000000000000000000" pitchFamily="2" charset="0"/>
            </a:endParaRPr>
          </a:p>
        </p:txBody>
      </p:sp>
      <mc:AlternateContent xmlns:mc="http://schemas.openxmlformats.org/markup-compatibility/2006" xmlns:a14="http://schemas.microsoft.com/office/drawing/2010/main">
        <mc:Choice Requires="a14">
          <p:sp>
            <p:nvSpPr>
              <p:cNvPr id="3" name="TextBox 13">
                <a:extLst>
                  <a:ext uri="{FF2B5EF4-FFF2-40B4-BE49-F238E27FC236}">
                    <a16:creationId xmlns:a16="http://schemas.microsoft.com/office/drawing/2014/main" id="{A33316AA-26FC-27F7-C919-E7C9D4D18A21}"/>
                  </a:ext>
                </a:extLst>
              </p:cNvPr>
              <p:cNvSpPr txBox="1"/>
              <p:nvPr/>
            </p:nvSpPr>
            <p:spPr>
              <a:xfrm>
                <a:off x="2827292" y="4727319"/>
                <a:ext cx="17857066" cy="1538883"/>
              </a:xfrm>
              <a:prstGeom prst="rect">
                <a:avLst/>
              </a:prstGeom>
              <a:noFill/>
            </p:spPr>
            <p:txBody>
              <a:bodyPr wrap="square" lIns="0" tIns="0" rIns="0" bIns="0" rtlCol="0">
                <a:spAutoFit/>
              </a:bodyPr>
              <a:lstStyle/>
              <a:p>
                <a:r>
                  <a:rPr lang="pl-PL" sz="5000" dirty="0" err="1"/>
                  <a:t>Choosing</a:t>
                </a:r>
                <a:r>
                  <a:rPr lang="pl-PL" sz="5000" dirty="0"/>
                  <a:t> the </a:t>
                </a:r>
                <a:r>
                  <a:rPr lang="pl-PL" sz="5000" dirty="0" err="1"/>
                  <a:t>search</a:t>
                </a:r>
                <a:r>
                  <a:rPr lang="pl-PL" sz="5000" dirty="0"/>
                  <a:t> </a:t>
                </a:r>
                <a:r>
                  <a:rPr lang="pl-PL" sz="5000" dirty="0" err="1"/>
                  <a:t>interval</a:t>
                </a:r>
                <a:r>
                  <a:rPr lang="pl-PL" sz="5000" dirty="0"/>
                  <a:t> </a:t>
                </a:r>
                <a14:m>
                  <m:oMath xmlns:m="http://schemas.openxmlformats.org/officeDocument/2006/math">
                    <m:r>
                      <a:rPr lang="pl-PL" sz="5000" i="1" dirty="0" smtClean="0">
                        <a:latin typeface="Cambria Math" panose="02040503050406030204" pitchFamily="18" charset="0"/>
                      </a:rPr>
                      <m:t>𝑎</m:t>
                    </m:r>
                  </m:oMath>
                </a14:m>
                <a:r>
                  <a:rPr lang="pl-PL" sz="5000" dirty="0"/>
                  <a:t> and </a:t>
                </a:r>
                <a14:m>
                  <m:oMath xmlns:m="http://schemas.openxmlformats.org/officeDocument/2006/math">
                    <m:r>
                      <a:rPr lang="pl-PL" sz="5000" i="1" dirty="0" smtClean="0">
                        <a:latin typeface="Cambria Math" panose="02040503050406030204" pitchFamily="18" charset="0"/>
                      </a:rPr>
                      <m:t>𝑏</m:t>
                    </m:r>
                  </m:oMath>
                </a14:m>
                <a:r>
                  <a:rPr lang="pl-PL" sz="5000" dirty="0"/>
                  <a:t> for </a:t>
                </a:r>
                <a:r>
                  <a:rPr lang="pl-PL" sz="5000" dirty="0" err="1"/>
                  <a:t>witch</a:t>
                </a:r>
                <a:r>
                  <a:rPr lang="pl-PL" sz="5000" dirty="0"/>
                  <a:t> the </a:t>
                </a:r>
                <a:r>
                  <a:rPr lang="pl-PL" sz="5000" dirty="0" err="1"/>
                  <a:t>function</a:t>
                </a:r>
                <a:r>
                  <a:rPr lang="pl-PL" sz="5000" dirty="0"/>
                  <a:t> </a:t>
                </a:r>
                <a14:m>
                  <m:oMath xmlns:m="http://schemas.openxmlformats.org/officeDocument/2006/math">
                    <m:r>
                      <a:rPr lang="pl-PL" sz="5000" i="1" dirty="0" smtClean="0">
                        <a:latin typeface="Cambria Math" panose="02040503050406030204" pitchFamily="18" charset="0"/>
                      </a:rPr>
                      <m:t>𝑓</m:t>
                    </m:r>
                    <m:r>
                      <a:rPr lang="pl-PL" sz="5000" i="1" dirty="0" smtClean="0">
                        <a:latin typeface="Cambria Math" panose="02040503050406030204" pitchFamily="18" charset="0"/>
                      </a:rPr>
                      <m:t>(</m:t>
                    </m:r>
                    <m:r>
                      <a:rPr lang="pl-PL" sz="5000" i="1" dirty="0" smtClean="0">
                        <a:latin typeface="Cambria Math" panose="02040503050406030204" pitchFamily="18" charset="0"/>
                      </a:rPr>
                      <m:t>𝑥</m:t>
                    </m:r>
                    <m:r>
                      <a:rPr lang="pl-PL" sz="5000" i="1" dirty="0" smtClean="0">
                        <a:latin typeface="Cambria Math" panose="02040503050406030204" pitchFamily="18" charset="0"/>
                      </a:rPr>
                      <m:t>) </m:t>
                    </m:r>
                  </m:oMath>
                </a14:m>
                <a:r>
                  <a:rPr lang="en-US" sz="5000" dirty="0"/>
                  <a:t>takes</a:t>
                </a:r>
                <a:r>
                  <a:rPr lang="pl-PL" sz="5000" dirty="0"/>
                  <a:t> </a:t>
                </a:r>
                <a:r>
                  <a:rPr lang="pl-PL" sz="5000" dirty="0" err="1"/>
                  <a:t>values</a:t>
                </a:r>
                <a:r>
                  <a:rPr lang="pl-PL" sz="5000" dirty="0"/>
                  <a:t> of </a:t>
                </a:r>
                <a:r>
                  <a:rPr lang="pl-PL" sz="5000" dirty="0" err="1"/>
                  <a:t>differents</a:t>
                </a:r>
                <a:r>
                  <a:rPr lang="pl-PL" sz="5000" dirty="0"/>
                  <a:t> </a:t>
                </a:r>
                <a:r>
                  <a:rPr lang="pl-PL" sz="5000" dirty="0" err="1"/>
                  <a:t>signs</a:t>
                </a:r>
                <a:r>
                  <a:rPr lang="pl-PL" sz="5000" dirty="0"/>
                  <a:t>.</a:t>
                </a:r>
                <a:endParaRPr lang="en-US" sz="5000" dirty="0">
                  <a:solidFill>
                    <a:schemeClr val="accent1"/>
                  </a:solidFill>
                  <a:latin typeface="+mj-lt"/>
                  <a:cs typeface="Poppins SemiBold" panose="02000000000000000000" pitchFamily="2" charset="0"/>
                </a:endParaRPr>
              </a:p>
            </p:txBody>
          </p:sp>
        </mc:Choice>
        <mc:Fallback xmlns="">
          <p:sp>
            <p:nvSpPr>
              <p:cNvPr id="3" name="TextBox 13">
                <a:extLst>
                  <a:ext uri="{FF2B5EF4-FFF2-40B4-BE49-F238E27FC236}">
                    <a16:creationId xmlns:a16="http://schemas.microsoft.com/office/drawing/2014/main" id="{A33316AA-26FC-27F7-C919-E7C9D4D18A21}"/>
                  </a:ext>
                </a:extLst>
              </p:cNvPr>
              <p:cNvSpPr txBox="1">
                <a:spLocks noRot="1" noChangeAspect="1" noMove="1" noResize="1" noEditPoints="1" noAdjustHandles="1" noChangeArrowheads="1" noChangeShapeType="1" noTextEdit="1"/>
              </p:cNvSpPr>
              <p:nvPr/>
            </p:nvSpPr>
            <p:spPr>
              <a:xfrm>
                <a:off x="2827292" y="4727319"/>
                <a:ext cx="17857066" cy="1538883"/>
              </a:xfrm>
              <a:prstGeom prst="rect">
                <a:avLst/>
              </a:prstGeom>
              <a:blipFill>
                <a:blip r:embed="rId2"/>
                <a:stretch>
                  <a:fillRect l="-2151" t="-11858" b="-24111"/>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4" name="TextBox 13">
                <a:extLst>
                  <a:ext uri="{FF2B5EF4-FFF2-40B4-BE49-F238E27FC236}">
                    <a16:creationId xmlns:a16="http://schemas.microsoft.com/office/drawing/2014/main" id="{46D3DB50-1845-22D8-1827-3AFA38105F7D}"/>
                  </a:ext>
                </a:extLst>
              </p:cNvPr>
              <p:cNvSpPr txBox="1"/>
              <p:nvPr/>
            </p:nvSpPr>
            <p:spPr>
              <a:xfrm>
                <a:off x="3263467" y="6510510"/>
                <a:ext cx="17857066" cy="769441"/>
              </a:xfrm>
              <a:prstGeom prst="rect">
                <a:avLst/>
              </a:prstGeom>
              <a:noFill/>
            </p:spPr>
            <p:txBody>
              <a:bodyPr wrap="square" lIns="0" tIns="0" rIns="0" bIns="0" rtlCol="0">
                <a:spAutoFit/>
              </a:bodyPr>
              <a:lstStyle/>
              <a:p>
                <a:r>
                  <a:rPr lang="pl-PL" sz="5000" b="0" i="0" dirty="0">
                    <a:solidFill>
                      <a:srgbClr val="0D0D0D"/>
                    </a:solidFill>
                    <a:effectLst/>
                    <a:latin typeface="Söhne"/>
                  </a:rPr>
                  <a:t>If </a:t>
                </a:r>
                <a14:m>
                  <m:oMath xmlns:m="http://schemas.openxmlformats.org/officeDocument/2006/math">
                    <m:r>
                      <a:rPr lang="pl-PL" sz="5000" b="0" i="1" dirty="0" smtClean="0">
                        <a:solidFill>
                          <a:srgbClr val="0D0D0D"/>
                        </a:solidFill>
                        <a:effectLst/>
                        <a:latin typeface="Cambria Math" panose="02040503050406030204" pitchFamily="18" charset="0"/>
                      </a:rPr>
                      <m:t>𝑓</m:t>
                    </m:r>
                    <m:r>
                      <a:rPr lang="pl-PL" sz="5000" b="0" i="1" dirty="0" smtClean="0">
                        <a:solidFill>
                          <a:srgbClr val="0D0D0D"/>
                        </a:solidFill>
                        <a:effectLst/>
                        <a:latin typeface="Cambria Math" panose="02040503050406030204" pitchFamily="18" charset="0"/>
                      </a:rPr>
                      <m:t>(</m:t>
                    </m:r>
                    <m:r>
                      <a:rPr lang="pl-PL" sz="5000" b="0" i="1" dirty="0" smtClean="0">
                        <a:solidFill>
                          <a:srgbClr val="0D0D0D"/>
                        </a:solidFill>
                        <a:effectLst/>
                        <a:latin typeface="Cambria Math" panose="02040503050406030204" pitchFamily="18" charset="0"/>
                      </a:rPr>
                      <m:t>𝑎</m:t>
                    </m:r>
                    <m:r>
                      <a:rPr lang="pl-PL" sz="5000" b="0" i="1" dirty="0" smtClean="0">
                        <a:solidFill>
                          <a:srgbClr val="0D0D0D"/>
                        </a:solidFill>
                        <a:effectLst/>
                        <a:latin typeface="Cambria Math" panose="02040503050406030204" pitchFamily="18" charset="0"/>
                      </a:rPr>
                      <m:t>) </m:t>
                    </m:r>
                    <m:r>
                      <a:rPr lang="pl-PL" sz="5000" b="0" i="1" dirty="0" smtClean="0">
                        <a:solidFill>
                          <a:srgbClr val="0D0D0D"/>
                        </a:solidFill>
                        <a:effectLst/>
                        <a:latin typeface="Cambria Math" panose="02040503050406030204" pitchFamily="18" charset="0"/>
                      </a:rPr>
                      <m:t>𝑓</m:t>
                    </m:r>
                    <m:r>
                      <a:rPr lang="pl-PL" sz="5000" b="0" i="1" dirty="0" smtClean="0">
                        <a:solidFill>
                          <a:srgbClr val="0D0D0D"/>
                        </a:solidFill>
                        <a:effectLst/>
                        <a:latin typeface="Cambria Math" panose="02040503050406030204" pitchFamily="18" charset="0"/>
                      </a:rPr>
                      <m:t>(</m:t>
                    </m:r>
                    <m:r>
                      <a:rPr lang="pl-PL" sz="5000" b="0" i="1" dirty="0" smtClean="0">
                        <a:solidFill>
                          <a:srgbClr val="0D0D0D"/>
                        </a:solidFill>
                        <a:effectLst/>
                        <a:latin typeface="Cambria Math" panose="02040503050406030204" pitchFamily="18" charset="0"/>
                      </a:rPr>
                      <m:t>𝑏</m:t>
                    </m:r>
                    <m:r>
                      <a:rPr lang="pl-PL" sz="5000" b="0" i="1" dirty="0" smtClean="0">
                        <a:solidFill>
                          <a:srgbClr val="0D0D0D"/>
                        </a:solidFill>
                        <a:effectLst/>
                        <a:latin typeface="Cambria Math" panose="02040503050406030204" pitchFamily="18" charset="0"/>
                      </a:rPr>
                      <m:t>) &lt;0 </m:t>
                    </m:r>
                  </m:oMath>
                </a14:m>
                <a:r>
                  <a:rPr lang="pl-PL" sz="5000" b="0" i="0" dirty="0" err="1">
                    <a:solidFill>
                      <a:srgbClr val="0D0D0D"/>
                    </a:solidFill>
                    <a:effectLst/>
                    <a:latin typeface="Söhne"/>
                  </a:rPr>
                  <a:t>then</a:t>
                </a:r>
                <a:r>
                  <a:rPr lang="pl-PL" sz="5000" b="0" i="0" dirty="0">
                    <a:solidFill>
                      <a:srgbClr val="0D0D0D"/>
                    </a:solidFill>
                    <a:effectLst/>
                    <a:latin typeface="Söhne"/>
                  </a:rPr>
                  <a:t> for </a:t>
                </a:r>
                <a:r>
                  <a:rPr lang="pl-PL" sz="5000" b="0" i="0" dirty="0" err="1">
                    <a:solidFill>
                      <a:srgbClr val="0D0D0D"/>
                    </a:solidFill>
                    <a:effectLst/>
                    <a:latin typeface="Söhne"/>
                  </a:rPr>
                  <a:t>sure</a:t>
                </a:r>
                <a:r>
                  <a:rPr lang="pl-PL" sz="5000" b="0" i="0" dirty="0">
                    <a:solidFill>
                      <a:srgbClr val="0D0D0D"/>
                    </a:solidFill>
                    <a:effectLst/>
                    <a:latin typeface="Söhne"/>
                  </a:rPr>
                  <a:t> </a:t>
                </a:r>
                <a14:m>
                  <m:oMath xmlns:m="http://schemas.openxmlformats.org/officeDocument/2006/math">
                    <m:sSub>
                      <m:sSubPr>
                        <m:ctrlPr>
                          <a:rPr lang="pl-PL" sz="5000" b="0" i="1" dirty="0" smtClean="0">
                            <a:solidFill>
                              <a:srgbClr val="0D0D0D"/>
                            </a:solidFill>
                            <a:effectLst/>
                            <a:latin typeface="Cambria Math" panose="02040503050406030204" pitchFamily="18" charset="0"/>
                          </a:rPr>
                        </m:ctrlPr>
                      </m:sSubPr>
                      <m:e>
                        <m:r>
                          <m:rPr>
                            <m:nor/>
                          </m:rPr>
                          <a:rPr lang="pl-PL" sz="5000"/>
                          <m:t>∃</m:t>
                        </m:r>
                        <m:r>
                          <a:rPr lang="pl-PL" sz="5000" b="0" i="1" dirty="0" smtClean="0">
                            <a:solidFill>
                              <a:srgbClr val="0D0D0D"/>
                            </a:solidFill>
                            <a:effectLst/>
                            <a:latin typeface="Cambria Math" panose="02040503050406030204" pitchFamily="18" charset="0"/>
                          </a:rPr>
                          <m:t>𝑥</m:t>
                        </m:r>
                      </m:e>
                      <m:sub>
                        <m:r>
                          <a:rPr lang="pl-PL" sz="5000" b="0" i="1" dirty="0" smtClean="0">
                            <a:solidFill>
                              <a:srgbClr val="0D0D0D"/>
                            </a:solidFill>
                            <a:effectLst/>
                            <a:latin typeface="Cambria Math" panose="02040503050406030204" pitchFamily="18" charset="0"/>
                          </a:rPr>
                          <m:t>0</m:t>
                        </m:r>
                      </m:sub>
                    </m:sSub>
                    <m:r>
                      <a:rPr lang="pl-PL" sz="5000" b="0" i="1" dirty="0" smtClean="0">
                        <a:solidFill>
                          <a:srgbClr val="0D0D0D"/>
                        </a:solidFill>
                        <a:effectLst/>
                        <a:latin typeface="Cambria Math" panose="02040503050406030204" pitchFamily="18" charset="0"/>
                      </a:rPr>
                      <m:t>∈ [</m:t>
                    </m:r>
                    <m:r>
                      <a:rPr lang="pl-PL" sz="5000" b="0" i="1" dirty="0" err="1" smtClean="0">
                        <a:solidFill>
                          <a:srgbClr val="0D0D0D"/>
                        </a:solidFill>
                        <a:effectLst/>
                        <a:latin typeface="Cambria Math" panose="02040503050406030204" pitchFamily="18" charset="0"/>
                      </a:rPr>
                      <m:t>𝑎</m:t>
                    </m:r>
                    <m:r>
                      <a:rPr lang="pl-PL" sz="5000" b="0" i="1" dirty="0" err="1" smtClean="0">
                        <a:solidFill>
                          <a:srgbClr val="0D0D0D"/>
                        </a:solidFill>
                        <a:effectLst/>
                        <a:latin typeface="Cambria Math" panose="02040503050406030204" pitchFamily="18" charset="0"/>
                      </a:rPr>
                      <m:t>,</m:t>
                    </m:r>
                    <m:r>
                      <a:rPr lang="pl-PL" sz="5000" b="0" i="1" dirty="0" err="1" smtClean="0">
                        <a:solidFill>
                          <a:srgbClr val="0D0D0D"/>
                        </a:solidFill>
                        <a:effectLst/>
                        <a:latin typeface="Cambria Math" panose="02040503050406030204" pitchFamily="18" charset="0"/>
                      </a:rPr>
                      <m:t>𝑏</m:t>
                    </m:r>
                    <m:r>
                      <a:rPr lang="pl-PL" sz="5000" b="0" i="1" dirty="0" smtClean="0">
                        <a:solidFill>
                          <a:srgbClr val="0D0D0D"/>
                        </a:solidFill>
                        <a:effectLst/>
                        <a:latin typeface="Cambria Math" panose="02040503050406030204" pitchFamily="18" charset="0"/>
                      </a:rPr>
                      <m:t>]</m:t>
                    </m:r>
                  </m:oMath>
                </a14:m>
                <a:endParaRPr lang="en-US" sz="5000" dirty="0">
                  <a:solidFill>
                    <a:schemeClr val="accent1"/>
                  </a:solidFill>
                  <a:latin typeface="+mj-lt"/>
                  <a:cs typeface="Poppins SemiBold" panose="02000000000000000000" pitchFamily="2" charset="0"/>
                </a:endParaRPr>
              </a:p>
            </p:txBody>
          </p:sp>
        </mc:Choice>
        <mc:Fallback xmlns="">
          <p:sp>
            <p:nvSpPr>
              <p:cNvPr id="4" name="TextBox 13">
                <a:extLst>
                  <a:ext uri="{FF2B5EF4-FFF2-40B4-BE49-F238E27FC236}">
                    <a16:creationId xmlns:a16="http://schemas.microsoft.com/office/drawing/2014/main" id="{46D3DB50-1845-22D8-1827-3AFA38105F7D}"/>
                  </a:ext>
                </a:extLst>
              </p:cNvPr>
              <p:cNvSpPr txBox="1">
                <a:spLocks noRot="1" noChangeAspect="1" noMove="1" noResize="1" noEditPoints="1" noAdjustHandles="1" noChangeArrowheads="1" noChangeShapeType="1" noTextEdit="1"/>
              </p:cNvSpPr>
              <p:nvPr/>
            </p:nvSpPr>
            <p:spPr>
              <a:xfrm>
                <a:off x="3263467" y="6510510"/>
                <a:ext cx="17857066" cy="769441"/>
              </a:xfrm>
              <a:prstGeom prst="rect">
                <a:avLst/>
              </a:prstGeom>
              <a:blipFill>
                <a:blip r:embed="rId3"/>
                <a:stretch>
                  <a:fillRect l="-2150" t="-24603"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13">
                <a:extLst>
                  <a:ext uri="{FF2B5EF4-FFF2-40B4-BE49-F238E27FC236}">
                    <a16:creationId xmlns:a16="http://schemas.microsoft.com/office/drawing/2014/main" id="{0DBF8D89-1CD0-24B1-EB76-78A5350AB2BA}"/>
                  </a:ext>
                </a:extLst>
              </p:cNvPr>
              <p:cNvSpPr txBox="1"/>
              <p:nvPr/>
            </p:nvSpPr>
            <p:spPr>
              <a:xfrm>
                <a:off x="2827292" y="7449798"/>
                <a:ext cx="17857066" cy="3077766"/>
              </a:xfrm>
              <a:prstGeom prst="rect">
                <a:avLst/>
              </a:prstGeom>
              <a:noFill/>
            </p:spPr>
            <p:txBody>
              <a:bodyPr wrap="square" lIns="0" tIns="0" rIns="0" bIns="0" rtlCol="0">
                <a:spAutoFit/>
              </a:bodyPr>
              <a:lstStyle/>
              <a:p>
                <a:r>
                  <a:rPr lang="en-US" sz="5000" b="0" i="0" dirty="0">
                    <a:solidFill>
                      <a:srgbClr val="0D0D0D"/>
                    </a:solidFill>
                    <a:effectLst/>
                    <a:latin typeface="Söhne"/>
                  </a:rPr>
                  <a:t>Let</a:t>
                </a:r>
                <a14:m>
                  <m:oMath xmlns:m="http://schemas.openxmlformats.org/officeDocument/2006/math">
                    <m:r>
                      <a:rPr lang="pl-PL" sz="5000" b="0" i="1" dirty="0" smtClean="0">
                        <a:solidFill>
                          <a:srgbClr val="0D0D0D"/>
                        </a:solidFill>
                        <a:effectLst/>
                        <a:latin typeface="Cambria Math" panose="02040503050406030204" pitchFamily="18" charset="0"/>
                      </a:rPr>
                      <m:t> </m:t>
                    </m:r>
                    <m:r>
                      <a:rPr lang="pl-PL" sz="5000" b="0" i="1" dirty="0" smtClean="0">
                        <a:solidFill>
                          <a:srgbClr val="0D0D0D"/>
                        </a:solidFill>
                        <a:effectLst/>
                        <a:latin typeface="Cambria Math" panose="02040503050406030204" pitchFamily="18" charset="0"/>
                      </a:rPr>
                      <m:t>𝑓</m:t>
                    </m:r>
                    <m:r>
                      <a:rPr lang="pl-PL" sz="5000" b="0" i="1" dirty="0" smtClean="0">
                        <a:solidFill>
                          <a:srgbClr val="0D0D0D"/>
                        </a:solidFill>
                        <a:effectLst/>
                        <a:latin typeface="Cambria Math" panose="02040503050406030204" pitchFamily="18" charset="0"/>
                      </a:rPr>
                      <m:t>:</m:t>
                    </m:r>
                    <m:r>
                      <a:rPr lang="pl-PL" sz="5000" b="0" i="1" dirty="0" smtClean="0">
                        <a:solidFill>
                          <a:srgbClr val="0D0D0D"/>
                        </a:solidFill>
                        <a:effectLst/>
                        <a:latin typeface="Cambria Math" panose="02040503050406030204" pitchFamily="18" charset="0"/>
                      </a:rPr>
                      <m:t>𝑋</m:t>
                    </m:r>
                    <m:r>
                      <a:rPr lang="pl-PL" sz="5000" b="0" i="1" dirty="0" smtClean="0">
                        <a:solidFill>
                          <a:srgbClr val="0D0D0D"/>
                        </a:solidFill>
                        <a:effectLst/>
                        <a:latin typeface="Cambria Math" panose="02040503050406030204" pitchFamily="18" charset="0"/>
                      </a:rPr>
                      <m:t> →</m:t>
                    </m:r>
                    <m:r>
                      <a:rPr lang="pl-PL" sz="5000" b="0" i="1" dirty="0" smtClean="0">
                        <a:solidFill>
                          <a:srgbClr val="0D0D0D"/>
                        </a:solidFill>
                        <a:effectLst/>
                        <a:latin typeface="Cambria Math" panose="02040503050406030204" pitchFamily="18" charset="0"/>
                      </a:rPr>
                      <m:t>𝑅</m:t>
                    </m:r>
                    <m:r>
                      <a:rPr lang="pl-PL" sz="5000" b="0" i="1" dirty="0" smtClean="0">
                        <a:solidFill>
                          <a:srgbClr val="0D0D0D"/>
                        </a:solidFill>
                        <a:effectLst/>
                        <a:latin typeface="Cambria Math" panose="02040503050406030204" pitchFamily="18" charset="0"/>
                      </a:rPr>
                      <m:t> </m:t>
                    </m:r>
                  </m:oMath>
                </a14:m>
                <a:r>
                  <a:rPr lang="en-US" sz="5000" b="0" i="0" dirty="0">
                    <a:solidFill>
                      <a:srgbClr val="0D0D0D"/>
                    </a:solidFill>
                    <a:effectLst/>
                    <a:latin typeface="Söhne"/>
                  </a:rPr>
                  <a:t>be a continuous function in the interval </a:t>
                </a:r>
                <a14:m>
                  <m:oMath xmlns:m="http://schemas.openxmlformats.org/officeDocument/2006/math">
                    <m:r>
                      <a:rPr lang="pl-PL" sz="5000" b="0" i="1" dirty="0" smtClean="0">
                        <a:solidFill>
                          <a:srgbClr val="0D0D0D"/>
                        </a:solidFill>
                        <a:effectLst/>
                        <a:latin typeface="Cambria Math" panose="02040503050406030204" pitchFamily="18" charset="0"/>
                      </a:rPr>
                      <m:t>𝑥</m:t>
                    </m:r>
                    <m:r>
                      <a:rPr lang="pl-PL" sz="5000" b="0" i="1" dirty="0" smtClean="0">
                        <a:solidFill>
                          <a:srgbClr val="0D0D0D"/>
                        </a:solidFill>
                        <a:effectLst/>
                        <a:latin typeface="Cambria Math" panose="02040503050406030204" pitchFamily="18" charset="0"/>
                      </a:rPr>
                      <m:t>∈[</m:t>
                    </m:r>
                    <m:r>
                      <a:rPr lang="pl-PL" sz="5000" b="0" i="1" dirty="0" smtClean="0">
                        <a:solidFill>
                          <a:srgbClr val="0D0D0D"/>
                        </a:solidFill>
                        <a:effectLst/>
                        <a:latin typeface="Cambria Math" panose="02040503050406030204" pitchFamily="18" charset="0"/>
                      </a:rPr>
                      <m:t>𝑎</m:t>
                    </m:r>
                    <m:r>
                      <a:rPr lang="pl-PL" sz="5000" b="0" i="1" dirty="0" smtClean="0">
                        <a:solidFill>
                          <a:srgbClr val="0D0D0D"/>
                        </a:solidFill>
                        <a:effectLst/>
                        <a:latin typeface="Cambria Math" panose="02040503050406030204" pitchFamily="18" charset="0"/>
                      </a:rPr>
                      <m:t>,</m:t>
                    </m:r>
                    <m:r>
                      <a:rPr lang="pl-PL" sz="5000" b="0" i="1" dirty="0" smtClean="0">
                        <a:solidFill>
                          <a:srgbClr val="0D0D0D"/>
                        </a:solidFill>
                        <a:effectLst/>
                        <a:latin typeface="Cambria Math" panose="02040503050406030204" pitchFamily="18" charset="0"/>
                      </a:rPr>
                      <m:t>𝑏</m:t>
                    </m:r>
                    <m:r>
                      <a:rPr lang="pl-PL" sz="5000" b="0" i="1" dirty="0" smtClean="0">
                        <a:solidFill>
                          <a:srgbClr val="0D0D0D"/>
                        </a:solidFill>
                        <a:effectLst/>
                        <a:latin typeface="Cambria Math" panose="02040503050406030204" pitchFamily="18" charset="0"/>
                      </a:rPr>
                      <m:t>]</m:t>
                    </m:r>
                  </m:oMath>
                </a14:m>
                <a:r>
                  <a:rPr lang="en-US" sz="5000" b="0" i="0" dirty="0">
                    <a:solidFill>
                      <a:srgbClr val="0D0D0D"/>
                    </a:solidFill>
                    <a:effectLst/>
                    <a:latin typeface="Söhne"/>
                  </a:rPr>
                  <a:t>. If </a:t>
                </a:r>
                <a14:m>
                  <m:oMath xmlns:m="http://schemas.openxmlformats.org/officeDocument/2006/math">
                    <m:r>
                      <a:rPr lang="pl-PL" sz="5000" b="0" i="1" dirty="0" smtClean="0">
                        <a:solidFill>
                          <a:srgbClr val="0D0D0D"/>
                        </a:solidFill>
                        <a:effectLst/>
                        <a:latin typeface="Cambria Math" panose="02040503050406030204" pitchFamily="18" charset="0"/>
                      </a:rPr>
                      <m:t>𝑢</m:t>
                    </m:r>
                  </m:oMath>
                </a14:m>
                <a:r>
                  <a:rPr lang="en-US" sz="5000" b="0" i="0" dirty="0">
                    <a:solidFill>
                      <a:srgbClr val="0D0D0D"/>
                    </a:solidFill>
                    <a:effectLst/>
                    <a:latin typeface="Söhne"/>
                  </a:rPr>
                  <a:t> is a number between </a:t>
                </a:r>
                <a14:m>
                  <m:oMath xmlns:m="http://schemas.openxmlformats.org/officeDocument/2006/math">
                    <m:r>
                      <a:rPr lang="en-US" sz="5000" b="0" i="1" dirty="0" smtClean="0">
                        <a:solidFill>
                          <a:srgbClr val="0D0D0D"/>
                        </a:solidFill>
                        <a:effectLst/>
                        <a:latin typeface="Cambria Math" panose="02040503050406030204" pitchFamily="18" charset="0"/>
                      </a:rPr>
                      <m:t>𝑓</m:t>
                    </m:r>
                    <m:r>
                      <a:rPr lang="en-US" sz="5000" b="0" i="1" dirty="0">
                        <a:solidFill>
                          <a:srgbClr val="0D0D0D"/>
                        </a:solidFill>
                        <a:effectLst/>
                        <a:latin typeface="Cambria Math" panose="02040503050406030204" pitchFamily="18" charset="0"/>
                      </a:rPr>
                      <m:t>(</m:t>
                    </m:r>
                    <m:r>
                      <a:rPr lang="en-US" sz="5000" b="0" i="1" dirty="0">
                        <a:solidFill>
                          <a:srgbClr val="0D0D0D"/>
                        </a:solidFill>
                        <a:effectLst/>
                        <a:latin typeface="Cambria Math" panose="02040503050406030204" pitchFamily="18" charset="0"/>
                      </a:rPr>
                      <m:t>𝑎</m:t>
                    </m:r>
                    <m:r>
                      <a:rPr lang="en-US" sz="5000" b="0" i="1" dirty="0">
                        <a:solidFill>
                          <a:srgbClr val="0D0D0D"/>
                        </a:solidFill>
                        <a:effectLst/>
                        <a:latin typeface="Cambria Math" panose="02040503050406030204" pitchFamily="18" charset="0"/>
                      </a:rPr>
                      <m:t>)</m:t>
                    </m:r>
                  </m:oMath>
                </a14:m>
                <a:r>
                  <a:rPr lang="en-US" sz="5000" b="0" i="0" dirty="0">
                    <a:solidFill>
                      <a:srgbClr val="0D0D0D"/>
                    </a:solidFill>
                    <a:effectLst/>
                    <a:latin typeface="Söhne"/>
                  </a:rPr>
                  <a:t> and </a:t>
                </a:r>
                <a14:m>
                  <m:oMath xmlns:m="http://schemas.openxmlformats.org/officeDocument/2006/math">
                    <m:r>
                      <a:rPr lang="en-US" sz="5000" b="0" i="1" dirty="0" smtClean="0">
                        <a:solidFill>
                          <a:srgbClr val="0D0D0D"/>
                        </a:solidFill>
                        <a:effectLst/>
                        <a:latin typeface="Cambria Math" panose="02040503050406030204" pitchFamily="18" charset="0"/>
                      </a:rPr>
                      <m:t>𝑓</m:t>
                    </m:r>
                    <m:r>
                      <a:rPr lang="en-US" sz="5000" b="0" i="1" dirty="0" smtClean="0">
                        <a:solidFill>
                          <a:srgbClr val="0D0D0D"/>
                        </a:solidFill>
                        <a:effectLst/>
                        <a:latin typeface="Cambria Math" panose="02040503050406030204" pitchFamily="18" charset="0"/>
                      </a:rPr>
                      <m:t>(</m:t>
                    </m:r>
                    <m:r>
                      <a:rPr lang="en-US" sz="5000" b="0" i="1" dirty="0" smtClean="0">
                        <a:solidFill>
                          <a:srgbClr val="0D0D0D"/>
                        </a:solidFill>
                        <a:effectLst/>
                        <a:latin typeface="Cambria Math" panose="02040503050406030204" pitchFamily="18" charset="0"/>
                      </a:rPr>
                      <m:t>𝑏</m:t>
                    </m:r>
                    <m:r>
                      <a:rPr lang="en-US" sz="5000" b="0" i="1" dirty="0" smtClean="0">
                        <a:solidFill>
                          <a:srgbClr val="0D0D0D"/>
                        </a:solidFill>
                        <a:effectLst/>
                        <a:latin typeface="Cambria Math" panose="02040503050406030204" pitchFamily="18" charset="0"/>
                      </a:rPr>
                      <m:t>)</m:t>
                    </m:r>
                  </m:oMath>
                </a14:m>
                <a:r>
                  <a:rPr lang="en-US" sz="5000" b="0" i="0" dirty="0">
                    <a:solidFill>
                      <a:srgbClr val="0D0D0D"/>
                    </a:solidFill>
                    <a:effectLst/>
                    <a:latin typeface="Söhne"/>
                  </a:rPr>
                  <a:t> then there surely exists</a:t>
                </a:r>
                <a:r>
                  <a:rPr lang="pl-PL" sz="5000" b="0" i="0" dirty="0">
                    <a:solidFill>
                      <a:srgbClr val="0D0D0D"/>
                    </a:solidFill>
                    <a:effectLst/>
                    <a:latin typeface="Söhne"/>
                  </a:rPr>
                  <a:t> </a:t>
                </a:r>
                <a14:m>
                  <m:oMath xmlns:m="http://schemas.openxmlformats.org/officeDocument/2006/math">
                    <m:r>
                      <a:rPr lang="en-US" sz="5000" b="0" i="1" dirty="0" smtClean="0">
                        <a:solidFill>
                          <a:srgbClr val="0D0D0D"/>
                        </a:solidFill>
                        <a:effectLst/>
                        <a:latin typeface="Cambria Math" panose="02040503050406030204" pitchFamily="18" charset="0"/>
                      </a:rPr>
                      <m:t>𝑐</m:t>
                    </m:r>
                    <m:r>
                      <a:rPr lang="en-US" sz="5000" b="0" i="1" dirty="0" smtClean="0">
                        <a:solidFill>
                          <a:srgbClr val="0D0D0D"/>
                        </a:solidFill>
                        <a:effectLst/>
                        <a:latin typeface="Cambria Math" panose="02040503050406030204" pitchFamily="18" charset="0"/>
                      </a:rPr>
                      <m:t>∈</m:t>
                    </m:r>
                    <m:d>
                      <m:dPr>
                        <m:ctrlPr>
                          <a:rPr lang="en-US" sz="5000" b="0" i="1" dirty="0">
                            <a:solidFill>
                              <a:srgbClr val="0D0D0D"/>
                            </a:solidFill>
                            <a:effectLst/>
                            <a:latin typeface="Cambria Math" panose="02040503050406030204" pitchFamily="18" charset="0"/>
                          </a:rPr>
                        </m:ctrlPr>
                      </m:dPr>
                      <m:e>
                        <m:r>
                          <a:rPr lang="en-US" sz="5000" b="0" i="1" dirty="0" err="1">
                            <a:solidFill>
                              <a:srgbClr val="0D0D0D"/>
                            </a:solidFill>
                            <a:effectLst/>
                            <a:latin typeface="Cambria Math" panose="02040503050406030204" pitchFamily="18" charset="0"/>
                          </a:rPr>
                          <m:t>𝑎</m:t>
                        </m:r>
                        <m:r>
                          <a:rPr lang="en-US" sz="5000" b="0" i="1" dirty="0" err="1">
                            <a:solidFill>
                              <a:srgbClr val="0D0D0D"/>
                            </a:solidFill>
                            <a:effectLst/>
                            <a:latin typeface="Cambria Math" panose="02040503050406030204" pitchFamily="18" charset="0"/>
                          </a:rPr>
                          <m:t>,</m:t>
                        </m:r>
                        <m:r>
                          <a:rPr lang="en-US" sz="5000" b="0" i="1" dirty="0" err="1">
                            <a:solidFill>
                              <a:srgbClr val="0D0D0D"/>
                            </a:solidFill>
                            <a:effectLst/>
                            <a:latin typeface="Cambria Math" panose="02040503050406030204" pitchFamily="18" charset="0"/>
                          </a:rPr>
                          <m:t>𝑏</m:t>
                        </m:r>
                      </m:e>
                    </m:d>
                  </m:oMath>
                </a14:m>
                <a:br>
                  <a:rPr lang="pl-PL" sz="5000" b="0" i="0" dirty="0">
                    <a:solidFill>
                      <a:srgbClr val="0D0D0D"/>
                    </a:solidFill>
                    <a:effectLst/>
                    <a:latin typeface="Söhne"/>
                  </a:rPr>
                </a:br>
                <a:r>
                  <a:rPr lang="en-US" sz="5000" b="0" i="0" dirty="0">
                    <a:solidFill>
                      <a:srgbClr val="0D0D0D"/>
                    </a:solidFill>
                    <a:effectLst/>
                    <a:latin typeface="Söhne"/>
                  </a:rPr>
                  <a:t>such that </a:t>
                </a:r>
                <a:r>
                  <a:rPr lang="en-US" sz="5000" b="0" i="1" dirty="0">
                    <a:solidFill>
                      <a:srgbClr val="0D0D0D"/>
                    </a:solidFill>
                    <a:effectLst/>
                    <a:latin typeface="KaTeX_Math"/>
                  </a:rPr>
                  <a:t>f</a:t>
                </a:r>
                <a:r>
                  <a:rPr lang="en-US" sz="5000" b="0" i="0" dirty="0">
                    <a:solidFill>
                      <a:srgbClr val="0D0D0D"/>
                    </a:solidFill>
                    <a:effectLst/>
                    <a:latin typeface="KaTeX_Main"/>
                  </a:rPr>
                  <a:t>(</a:t>
                </a:r>
                <a:r>
                  <a:rPr lang="en-US" sz="5000" b="0" i="1" dirty="0">
                    <a:solidFill>
                      <a:srgbClr val="0D0D0D"/>
                    </a:solidFill>
                    <a:effectLst/>
                    <a:latin typeface="KaTeX_Math"/>
                  </a:rPr>
                  <a:t>c</a:t>
                </a:r>
                <a:r>
                  <a:rPr lang="en-US" sz="5000" b="0" i="0" dirty="0">
                    <a:solidFill>
                      <a:srgbClr val="0D0D0D"/>
                    </a:solidFill>
                    <a:effectLst/>
                    <a:latin typeface="KaTeX_Main"/>
                  </a:rPr>
                  <a:t>)=</a:t>
                </a:r>
                <a:r>
                  <a:rPr lang="en-US" sz="5000" b="0" i="1" dirty="0">
                    <a:solidFill>
                      <a:srgbClr val="0D0D0D"/>
                    </a:solidFill>
                    <a:effectLst/>
                    <a:latin typeface="KaTeX_Math"/>
                  </a:rPr>
                  <a:t>u</a:t>
                </a:r>
                <a:r>
                  <a:rPr lang="en-US" sz="5000" b="0" i="0" dirty="0">
                    <a:solidFill>
                      <a:srgbClr val="0D0D0D"/>
                    </a:solidFill>
                    <a:effectLst/>
                    <a:latin typeface="Söhne"/>
                  </a:rPr>
                  <a:t>. </a:t>
                </a:r>
                <a:endParaRPr lang="en-US" sz="5000" dirty="0">
                  <a:solidFill>
                    <a:schemeClr val="accent1"/>
                  </a:solidFill>
                  <a:latin typeface="+mj-lt"/>
                  <a:cs typeface="Poppins SemiBold" panose="02000000000000000000" pitchFamily="2" charset="0"/>
                </a:endParaRPr>
              </a:p>
            </p:txBody>
          </p:sp>
        </mc:Choice>
        <mc:Fallback xmlns="">
          <p:sp>
            <p:nvSpPr>
              <p:cNvPr id="7" name="TextBox 13">
                <a:extLst>
                  <a:ext uri="{FF2B5EF4-FFF2-40B4-BE49-F238E27FC236}">
                    <a16:creationId xmlns:a16="http://schemas.microsoft.com/office/drawing/2014/main" id="{0DBF8D89-1CD0-24B1-EB76-78A5350AB2BA}"/>
                  </a:ext>
                </a:extLst>
              </p:cNvPr>
              <p:cNvSpPr txBox="1">
                <a:spLocks noRot="1" noChangeAspect="1" noMove="1" noResize="1" noEditPoints="1" noAdjustHandles="1" noChangeArrowheads="1" noChangeShapeType="1" noTextEdit="1"/>
              </p:cNvSpPr>
              <p:nvPr/>
            </p:nvSpPr>
            <p:spPr>
              <a:xfrm>
                <a:off x="2827292" y="7449798"/>
                <a:ext cx="17857066" cy="3077766"/>
              </a:xfrm>
              <a:prstGeom prst="rect">
                <a:avLst/>
              </a:prstGeom>
              <a:blipFill>
                <a:blip r:embed="rId4"/>
                <a:stretch>
                  <a:fillRect l="-2151" t="-6139" b="-116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13">
                <a:extLst>
                  <a:ext uri="{FF2B5EF4-FFF2-40B4-BE49-F238E27FC236}">
                    <a16:creationId xmlns:a16="http://schemas.microsoft.com/office/drawing/2014/main" id="{E4C9D9BE-F090-179F-2830-4981042DA2D0}"/>
                  </a:ext>
                </a:extLst>
              </p:cNvPr>
              <p:cNvSpPr txBox="1"/>
              <p:nvPr/>
            </p:nvSpPr>
            <p:spPr>
              <a:xfrm>
                <a:off x="2827292" y="10527564"/>
                <a:ext cx="17857066" cy="1538883"/>
              </a:xfrm>
              <a:prstGeom prst="rect">
                <a:avLst/>
              </a:prstGeom>
              <a:noFill/>
            </p:spPr>
            <p:txBody>
              <a:bodyPr wrap="square" lIns="0" tIns="0" rIns="0" bIns="0" rtlCol="0">
                <a:spAutoFit/>
              </a:bodyPr>
              <a:lstStyle/>
              <a:p>
                <a:r>
                  <a:rPr lang="en-US" sz="5000" b="0" i="0" dirty="0">
                    <a:solidFill>
                      <a:srgbClr val="0D0D0D"/>
                    </a:solidFill>
                    <a:effectLst/>
                    <a:latin typeface="Söhne"/>
                  </a:rPr>
                  <a:t>Additionally, if the function is monotonic in the interval</a:t>
                </a:r>
                <a14:m>
                  <m:oMath xmlns:m="http://schemas.openxmlformats.org/officeDocument/2006/math">
                    <m:r>
                      <a:rPr lang="pl-PL" sz="5000" b="0" i="1" dirty="0" smtClean="0">
                        <a:solidFill>
                          <a:srgbClr val="0D0D0D"/>
                        </a:solidFill>
                        <a:effectLst/>
                        <a:latin typeface="Cambria Math" panose="02040503050406030204" pitchFamily="18" charset="0"/>
                      </a:rPr>
                      <m:t> [</m:t>
                    </m:r>
                    <m:r>
                      <a:rPr lang="en-US" sz="5000" b="0" i="1" dirty="0" err="1" smtClean="0">
                        <a:solidFill>
                          <a:srgbClr val="0D0D0D"/>
                        </a:solidFill>
                        <a:effectLst/>
                        <a:latin typeface="Cambria Math" panose="02040503050406030204" pitchFamily="18" charset="0"/>
                      </a:rPr>
                      <m:t>𝑎</m:t>
                    </m:r>
                    <m:r>
                      <a:rPr lang="en-US" sz="5000" b="0" i="1" dirty="0" err="1">
                        <a:solidFill>
                          <a:srgbClr val="0D0D0D"/>
                        </a:solidFill>
                        <a:effectLst/>
                        <a:latin typeface="Cambria Math" panose="02040503050406030204" pitchFamily="18" charset="0"/>
                      </a:rPr>
                      <m:t>,</m:t>
                    </m:r>
                    <m:r>
                      <a:rPr lang="en-US" sz="5000" b="0" i="1" dirty="0" err="1">
                        <a:solidFill>
                          <a:srgbClr val="0D0D0D"/>
                        </a:solidFill>
                        <a:effectLst/>
                        <a:latin typeface="Cambria Math" panose="02040503050406030204" pitchFamily="18" charset="0"/>
                      </a:rPr>
                      <m:t>𝑏</m:t>
                    </m:r>
                    <m:r>
                      <a:rPr lang="en-US" sz="5000" b="0" i="1" dirty="0">
                        <a:solidFill>
                          <a:srgbClr val="0D0D0D"/>
                        </a:solidFill>
                        <a:effectLst/>
                        <a:latin typeface="Cambria Math" panose="02040503050406030204" pitchFamily="18" charset="0"/>
                      </a:rPr>
                      <m:t>], </m:t>
                    </m:r>
                  </m:oMath>
                </a14:m>
                <a:r>
                  <a:rPr lang="en-US" sz="5000" b="0" i="0" dirty="0">
                    <a:solidFill>
                      <a:srgbClr val="0D0D0D"/>
                    </a:solidFill>
                    <a:effectLst/>
                    <a:latin typeface="Söhne"/>
                  </a:rPr>
                  <a:t>there exists only one such </a:t>
                </a:r>
                <a14:m>
                  <m:oMath xmlns:m="http://schemas.openxmlformats.org/officeDocument/2006/math">
                    <m:r>
                      <a:rPr lang="en-US" sz="5000" b="0" i="1" dirty="0" smtClean="0">
                        <a:solidFill>
                          <a:srgbClr val="0D0D0D"/>
                        </a:solidFill>
                        <a:effectLst/>
                        <a:latin typeface="Cambria Math" panose="02040503050406030204" pitchFamily="18" charset="0"/>
                      </a:rPr>
                      <m:t>𝑐</m:t>
                    </m:r>
                  </m:oMath>
                </a14:m>
                <a:r>
                  <a:rPr lang="en-US" sz="5000" b="0" i="0" dirty="0">
                    <a:solidFill>
                      <a:srgbClr val="0D0D0D"/>
                    </a:solidFill>
                    <a:effectLst/>
                    <a:latin typeface="Söhne"/>
                  </a:rPr>
                  <a:t>.</a:t>
                </a:r>
                <a:endParaRPr lang="en-US" sz="5000" dirty="0">
                  <a:solidFill>
                    <a:schemeClr val="accent1"/>
                  </a:solidFill>
                  <a:latin typeface="+mj-lt"/>
                  <a:cs typeface="Poppins SemiBold" panose="02000000000000000000" pitchFamily="2" charset="0"/>
                </a:endParaRPr>
              </a:p>
            </p:txBody>
          </p:sp>
        </mc:Choice>
        <mc:Fallback xmlns="">
          <p:sp>
            <p:nvSpPr>
              <p:cNvPr id="5" name="TextBox 13">
                <a:extLst>
                  <a:ext uri="{FF2B5EF4-FFF2-40B4-BE49-F238E27FC236}">
                    <a16:creationId xmlns:a16="http://schemas.microsoft.com/office/drawing/2014/main" id="{E4C9D9BE-F090-179F-2830-4981042DA2D0}"/>
                  </a:ext>
                </a:extLst>
              </p:cNvPr>
              <p:cNvSpPr txBox="1">
                <a:spLocks noRot="1" noChangeAspect="1" noMove="1" noResize="1" noEditPoints="1" noAdjustHandles="1" noChangeArrowheads="1" noChangeShapeType="1" noTextEdit="1"/>
              </p:cNvSpPr>
              <p:nvPr/>
            </p:nvSpPr>
            <p:spPr>
              <a:xfrm>
                <a:off x="2827292" y="10527564"/>
                <a:ext cx="17857066" cy="1538883"/>
              </a:xfrm>
              <a:prstGeom prst="rect">
                <a:avLst/>
              </a:prstGeom>
              <a:blipFill>
                <a:blip r:embed="rId5"/>
                <a:stretch>
                  <a:fillRect l="-2151" t="-12302" r="-376" b="-24603"/>
                </a:stretch>
              </a:blipFill>
            </p:spPr>
            <p:txBody>
              <a:bodyPr/>
              <a:lstStyle/>
              <a:p>
                <a:r>
                  <a:rPr lang="en-US">
                    <a:noFill/>
                  </a:rPr>
                  <a:t> </a:t>
                </a:r>
              </a:p>
            </p:txBody>
          </p:sp>
        </mc:Fallback>
      </mc:AlternateContent>
    </p:spTree>
    <p:extLst>
      <p:ext uri="{BB962C8B-B14F-4D97-AF65-F5344CB8AC3E}">
        <p14:creationId xmlns:p14="http://schemas.microsoft.com/office/powerpoint/2010/main" val="2485944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3135631"/>
            <a:ext cx="17857066" cy="830997"/>
          </a:xfrm>
          <a:prstGeom prst="rect">
            <a:avLst/>
          </a:prstGeom>
          <a:noFill/>
        </p:spPr>
        <p:txBody>
          <a:bodyPr wrap="square" lIns="0" tIns="0" rIns="0" bIns="0" rtlCol="0">
            <a:spAutoFit/>
          </a:bodyPr>
          <a:lstStyle/>
          <a:p>
            <a:r>
              <a:rPr lang="pl-PL" sz="5400" b="1" dirty="0" err="1">
                <a:solidFill>
                  <a:srgbClr val="0D0D0D"/>
                </a:solidFill>
                <a:latin typeface="+mj-lt"/>
              </a:rPr>
              <a:t>Bissection</a:t>
            </a:r>
            <a:r>
              <a:rPr lang="pl-PL" sz="5400" b="1" dirty="0">
                <a:solidFill>
                  <a:srgbClr val="0D0D0D"/>
                </a:solidFill>
                <a:latin typeface="+mj-lt"/>
              </a:rPr>
              <a:t> </a:t>
            </a:r>
            <a:r>
              <a:rPr lang="pl-PL" sz="5400" b="1" dirty="0" err="1">
                <a:solidFill>
                  <a:srgbClr val="0D0D0D"/>
                </a:solidFill>
                <a:latin typeface="+mj-lt"/>
              </a:rPr>
              <a:t>method</a:t>
            </a:r>
            <a:r>
              <a:rPr lang="pl-PL" sz="5400" b="1" dirty="0">
                <a:solidFill>
                  <a:srgbClr val="0D0D0D"/>
                </a:solidFill>
                <a:latin typeface="+mj-lt"/>
              </a:rPr>
              <a:t> - </a:t>
            </a:r>
            <a:r>
              <a:rPr lang="pl-PL" sz="5400" b="1" dirty="0" err="1">
                <a:solidFill>
                  <a:srgbClr val="0D0D0D"/>
                </a:solidFill>
                <a:latin typeface="+mj-lt"/>
              </a:rPr>
              <a:t>algorithm</a:t>
            </a:r>
            <a:endParaRPr lang="en-US" sz="5400" b="1" dirty="0">
              <a:solidFill>
                <a:schemeClr val="accent1"/>
              </a:solidFill>
              <a:latin typeface="+mj-lt"/>
              <a:cs typeface="Poppins SemiBold" panose="02000000000000000000" pitchFamily="2" charset="0"/>
            </a:endParaRPr>
          </a:p>
        </p:txBody>
      </p:sp>
      <mc:AlternateContent xmlns:mc="http://schemas.openxmlformats.org/markup-compatibility/2006" xmlns:a14="http://schemas.microsoft.com/office/drawing/2010/main">
        <mc:Choice Requires="a14">
          <p:sp>
            <p:nvSpPr>
              <p:cNvPr id="3" name="TextBox 13">
                <a:extLst>
                  <a:ext uri="{FF2B5EF4-FFF2-40B4-BE49-F238E27FC236}">
                    <a16:creationId xmlns:a16="http://schemas.microsoft.com/office/drawing/2014/main" id="{A33316AA-26FC-27F7-C919-E7C9D4D18A21}"/>
                  </a:ext>
                </a:extLst>
              </p:cNvPr>
              <p:cNvSpPr txBox="1"/>
              <p:nvPr/>
            </p:nvSpPr>
            <p:spPr>
              <a:xfrm>
                <a:off x="2827293" y="4283823"/>
                <a:ext cx="17857066" cy="769441"/>
              </a:xfrm>
              <a:prstGeom prst="rect">
                <a:avLst/>
              </a:prstGeom>
              <a:noFill/>
            </p:spPr>
            <p:txBody>
              <a:bodyPr wrap="square" lIns="0" tIns="0" rIns="0" bIns="0" rtlCol="0">
                <a:spAutoFit/>
              </a:bodyPr>
              <a:lstStyle/>
              <a:p>
                <a:r>
                  <a:rPr lang="pl-PL" sz="5000" b="1" dirty="0"/>
                  <a:t>1</a:t>
                </a:r>
                <a:r>
                  <a:rPr lang="pl-PL" sz="5000" dirty="0"/>
                  <a:t> </a:t>
                </a:r>
                <a:r>
                  <a:rPr lang="en-US" sz="5000" dirty="0"/>
                  <a:t>Set</a:t>
                </a:r>
                <a14:m>
                  <m:oMath xmlns:m="http://schemas.openxmlformats.org/officeDocument/2006/math">
                    <m:r>
                      <a:rPr lang="en-US" sz="5000" i="1" dirty="0" smtClean="0">
                        <a:latin typeface="Cambria Math" panose="02040503050406030204" pitchFamily="18" charset="0"/>
                      </a:rPr>
                      <m:t> </m:t>
                    </m:r>
                    <m:r>
                      <a:rPr lang="en-US" sz="5000" i="1" dirty="0" err="1" smtClean="0">
                        <a:latin typeface="Cambria Math" panose="02040503050406030204" pitchFamily="18" charset="0"/>
                      </a:rPr>
                      <m:t>𝑖</m:t>
                    </m:r>
                    <m:r>
                      <a:rPr lang="pl-PL" sz="5000" b="0" i="1" dirty="0" smtClean="0">
                        <a:latin typeface="Cambria Math" panose="02040503050406030204" pitchFamily="18" charset="0"/>
                      </a:rPr>
                      <m:t>=</m:t>
                    </m:r>
                    <m:r>
                      <a:rPr lang="en-US" sz="5000" i="1" dirty="0">
                        <a:latin typeface="Cambria Math" panose="02040503050406030204" pitchFamily="18" charset="0"/>
                      </a:rPr>
                      <m:t>1 </m:t>
                    </m:r>
                  </m:oMath>
                </a14:m>
                <a:r>
                  <a:rPr lang="en-US" sz="5000" dirty="0"/>
                  <a:t>and choose </a:t>
                </a:r>
                <a14:m>
                  <m:oMath xmlns:m="http://schemas.openxmlformats.org/officeDocument/2006/math">
                    <m:r>
                      <a:rPr lang="en-US" sz="5000" i="1" dirty="0" smtClean="0">
                        <a:latin typeface="Cambria Math" panose="02040503050406030204" pitchFamily="18" charset="0"/>
                      </a:rPr>
                      <m:t>𝜖</m:t>
                    </m:r>
                  </m:oMath>
                </a14:m>
                <a:r>
                  <a:rPr lang="en-US" sz="5000" dirty="0"/>
                  <a:t> as the assumed precision condition.</a:t>
                </a:r>
                <a:endParaRPr lang="en-US" sz="5000" dirty="0">
                  <a:solidFill>
                    <a:schemeClr val="accent1"/>
                  </a:solidFill>
                  <a:latin typeface="+mj-lt"/>
                  <a:cs typeface="Poppins SemiBold" panose="02000000000000000000" pitchFamily="2" charset="0"/>
                </a:endParaRPr>
              </a:p>
            </p:txBody>
          </p:sp>
        </mc:Choice>
        <mc:Fallback xmlns="">
          <p:sp>
            <p:nvSpPr>
              <p:cNvPr id="3" name="TextBox 13">
                <a:extLst>
                  <a:ext uri="{FF2B5EF4-FFF2-40B4-BE49-F238E27FC236}">
                    <a16:creationId xmlns:a16="http://schemas.microsoft.com/office/drawing/2014/main" id="{A33316AA-26FC-27F7-C919-E7C9D4D18A21}"/>
                  </a:ext>
                </a:extLst>
              </p:cNvPr>
              <p:cNvSpPr txBox="1">
                <a:spLocks noRot="1" noChangeAspect="1" noMove="1" noResize="1" noEditPoints="1" noAdjustHandles="1" noChangeArrowheads="1" noChangeShapeType="1" noTextEdit="1"/>
              </p:cNvSpPr>
              <p:nvPr/>
            </p:nvSpPr>
            <p:spPr>
              <a:xfrm>
                <a:off x="2827293" y="4283823"/>
                <a:ext cx="17857066" cy="769441"/>
              </a:xfrm>
              <a:prstGeom prst="rect">
                <a:avLst/>
              </a:prstGeom>
              <a:blipFill>
                <a:blip r:embed="rId2"/>
                <a:stretch>
                  <a:fillRect l="-2151" t="-24603" b="-50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6" name="TextBox 13">
                <a:extLst>
                  <a:ext uri="{FF2B5EF4-FFF2-40B4-BE49-F238E27FC236}">
                    <a16:creationId xmlns:a16="http://schemas.microsoft.com/office/drawing/2014/main" id="{6690E60D-CA5F-DC8A-86F2-67B81106F5AD}"/>
                  </a:ext>
                </a:extLst>
              </p:cNvPr>
              <p:cNvSpPr txBox="1"/>
              <p:nvPr/>
            </p:nvSpPr>
            <p:spPr>
              <a:xfrm>
                <a:off x="2827293" y="5155016"/>
                <a:ext cx="17857066" cy="769441"/>
              </a:xfrm>
              <a:prstGeom prst="rect">
                <a:avLst/>
              </a:prstGeom>
              <a:noFill/>
            </p:spPr>
            <p:txBody>
              <a:bodyPr wrap="square" lIns="0" tIns="0" rIns="0" bIns="0" rtlCol="0">
                <a:spAutoFit/>
              </a:bodyPr>
              <a:lstStyle/>
              <a:p>
                <a:r>
                  <a:rPr lang="pl-PL" sz="5000" b="1" i="0" dirty="0">
                    <a:solidFill>
                      <a:srgbClr val="0D0D0D"/>
                    </a:solidFill>
                    <a:effectLst/>
                    <a:highlight>
                      <a:srgbClr val="FFFFFF"/>
                    </a:highlight>
                    <a:latin typeface="Söhne"/>
                  </a:rPr>
                  <a:t>2</a:t>
                </a:r>
                <a:r>
                  <a:rPr lang="pl-PL" sz="5000" b="0" i="0" dirty="0">
                    <a:solidFill>
                      <a:srgbClr val="0D0D0D"/>
                    </a:solidFill>
                    <a:effectLst/>
                    <a:highlight>
                      <a:srgbClr val="FFFFFF"/>
                    </a:highlight>
                    <a:latin typeface="Söhne"/>
                  </a:rPr>
                  <a:t> </a:t>
                </a:r>
                <a:r>
                  <a:rPr lang="en-US" sz="5000" b="0" i="0" dirty="0">
                    <a:solidFill>
                      <a:srgbClr val="0D0D0D"/>
                    </a:solidFill>
                    <a:effectLst/>
                    <a:highlight>
                      <a:srgbClr val="FFFFFF"/>
                    </a:highlight>
                    <a:latin typeface="Söhne"/>
                  </a:rPr>
                  <a:t>Select </a:t>
                </a:r>
                <a14:m>
                  <m:oMath xmlns:m="http://schemas.openxmlformats.org/officeDocument/2006/math">
                    <m:r>
                      <a:rPr lang="en-US" sz="5000" b="0" i="1" dirty="0" smtClean="0">
                        <a:solidFill>
                          <a:srgbClr val="0D0D0D"/>
                        </a:solidFill>
                        <a:effectLst/>
                        <a:highlight>
                          <a:srgbClr val="FFFFFF"/>
                        </a:highlight>
                        <a:latin typeface="Cambria Math" panose="02040503050406030204" pitchFamily="18" charset="0"/>
                      </a:rPr>
                      <m:t>𝑎</m:t>
                    </m:r>
                  </m:oMath>
                </a14:m>
                <a:r>
                  <a:rPr lang="en-US" sz="5000" b="0" i="0" dirty="0">
                    <a:solidFill>
                      <a:srgbClr val="0D0D0D"/>
                    </a:solidFill>
                    <a:effectLst/>
                    <a:highlight>
                      <a:srgbClr val="FFFFFF"/>
                    </a:highlight>
                    <a:latin typeface="Söhne"/>
                  </a:rPr>
                  <a:t> and </a:t>
                </a:r>
                <a14:m>
                  <m:oMath xmlns:m="http://schemas.openxmlformats.org/officeDocument/2006/math">
                    <m:r>
                      <a:rPr lang="en-US" sz="5000" b="0" i="1" dirty="0" smtClean="0">
                        <a:solidFill>
                          <a:srgbClr val="0D0D0D"/>
                        </a:solidFill>
                        <a:effectLst/>
                        <a:highlight>
                          <a:srgbClr val="FFFFFF"/>
                        </a:highlight>
                        <a:latin typeface="Cambria Math" panose="02040503050406030204" pitchFamily="18" charset="0"/>
                      </a:rPr>
                      <m:t>𝑏</m:t>
                    </m:r>
                  </m:oMath>
                </a14:m>
                <a:r>
                  <a:rPr lang="en-US" sz="5000" b="0" i="0" dirty="0">
                    <a:solidFill>
                      <a:srgbClr val="0D0D0D"/>
                    </a:solidFill>
                    <a:effectLst/>
                    <a:highlight>
                      <a:srgbClr val="FFFFFF"/>
                    </a:highlight>
                    <a:latin typeface="Söhne"/>
                  </a:rPr>
                  <a:t> for which </a:t>
                </a:r>
                <a14:m>
                  <m:oMath xmlns:m="http://schemas.openxmlformats.org/officeDocument/2006/math">
                    <m:r>
                      <a:rPr lang="pl-PL" sz="5000" b="0" i="1" dirty="0" smtClean="0">
                        <a:solidFill>
                          <a:srgbClr val="0D0D0D"/>
                        </a:solidFill>
                        <a:effectLst/>
                        <a:highlight>
                          <a:srgbClr val="FFFFFF"/>
                        </a:highlight>
                        <a:latin typeface="Cambria Math" panose="02040503050406030204" pitchFamily="18" charset="0"/>
                      </a:rPr>
                      <m:t>𝑓</m:t>
                    </m:r>
                    <m:r>
                      <a:rPr lang="pl-PL" sz="5000" b="0" i="1" dirty="0" smtClean="0">
                        <a:solidFill>
                          <a:srgbClr val="0D0D0D"/>
                        </a:solidFill>
                        <a:effectLst/>
                        <a:highlight>
                          <a:srgbClr val="FFFFFF"/>
                        </a:highlight>
                        <a:latin typeface="Cambria Math" panose="02040503050406030204" pitchFamily="18" charset="0"/>
                      </a:rPr>
                      <m:t>(</m:t>
                    </m:r>
                    <m:r>
                      <a:rPr lang="en-US" sz="5000" b="0" i="1" dirty="0" smtClean="0">
                        <a:solidFill>
                          <a:srgbClr val="0D0D0D"/>
                        </a:solidFill>
                        <a:effectLst/>
                        <a:highlight>
                          <a:srgbClr val="FFFFFF"/>
                        </a:highlight>
                        <a:latin typeface="Cambria Math" panose="02040503050406030204" pitchFamily="18" charset="0"/>
                      </a:rPr>
                      <m:t>𝑎</m:t>
                    </m:r>
                    <m:r>
                      <a:rPr lang="en-US" sz="5000" b="0" i="1" dirty="0" smtClean="0">
                        <a:solidFill>
                          <a:srgbClr val="0D0D0D"/>
                        </a:solidFill>
                        <a:effectLst/>
                        <a:highlight>
                          <a:srgbClr val="FFFFFF"/>
                        </a:highlight>
                        <a:latin typeface="Cambria Math" panose="02040503050406030204" pitchFamily="18" charset="0"/>
                      </a:rPr>
                      <m:t>)⋅</m:t>
                    </m:r>
                    <m:r>
                      <a:rPr lang="en-US" sz="5000" b="0" i="1" dirty="0" smtClean="0">
                        <a:solidFill>
                          <a:srgbClr val="0D0D0D"/>
                        </a:solidFill>
                        <a:effectLst/>
                        <a:highlight>
                          <a:srgbClr val="FFFFFF"/>
                        </a:highlight>
                        <a:latin typeface="Cambria Math" panose="02040503050406030204" pitchFamily="18" charset="0"/>
                      </a:rPr>
                      <m:t>𝑓</m:t>
                    </m:r>
                    <m:r>
                      <a:rPr lang="en-US" sz="5000" b="0" i="1" dirty="0" smtClean="0">
                        <a:solidFill>
                          <a:srgbClr val="0D0D0D"/>
                        </a:solidFill>
                        <a:effectLst/>
                        <a:highlight>
                          <a:srgbClr val="FFFFFF"/>
                        </a:highlight>
                        <a:latin typeface="Cambria Math" panose="02040503050406030204" pitchFamily="18" charset="0"/>
                      </a:rPr>
                      <m:t>(</m:t>
                    </m:r>
                    <m:r>
                      <a:rPr lang="en-US" sz="5000" b="0" i="1" dirty="0" smtClean="0">
                        <a:solidFill>
                          <a:srgbClr val="0D0D0D"/>
                        </a:solidFill>
                        <a:effectLst/>
                        <a:highlight>
                          <a:srgbClr val="FFFFFF"/>
                        </a:highlight>
                        <a:latin typeface="Cambria Math" panose="02040503050406030204" pitchFamily="18" charset="0"/>
                      </a:rPr>
                      <m:t>𝑏</m:t>
                    </m:r>
                    <m:r>
                      <a:rPr lang="en-US" sz="5000" b="0" i="1" dirty="0" smtClean="0">
                        <a:solidFill>
                          <a:srgbClr val="0D0D0D"/>
                        </a:solidFill>
                        <a:effectLst/>
                        <a:highlight>
                          <a:srgbClr val="FFFFFF"/>
                        </a:highlight>
                        <a:latin typeface="Cambria Math" panose="02040503050406030204" pitchFamily="18" charset="0"/>
                      </a:rPr>
                      <m:t>)&lt;0</m:t>
                    </m:r>
                  </m:oMath>
                </a14:m>
                <a:r>
                  <a:rPr lang="en-US" sz="5000" b="0" i="0" dirty="0">
                    <a:solidFill>
                      <a:srgbClr val="0D0D0D"/>
                    </a:solidFill>
                    <a:effectLst/>
                    <a:highlight>
                      <a:srgbClr val="FFFFFF"/>
                    </a:highlight>
                    <a:latin typeface="Söhne"/>
                  </a:rPr>
                  <a:t>.</a:t>
                </a:r>
                <a:endParaRPr lang="en-US" sz="5000" dirty="0">
                  <a:solidFill>
                    <a:schemeClr val="accent1"/>
                  </a:solidFill>
                  <a:latin typeface="+mj-lt"/>
                  <a:cs typeface="Poppins SemiBold" panose="02000000000000000000" pitchFamily="2" charset="0"/>
                </a:endParaRPr>
              </a:p>
            </p:txBody>
          </p:sp>
        </mc:Choice>
        <mc:Fallback xmlns="">
          <p:sp>
            <p:nvSpPr>
              <p:cNvPr id="6" name="TextBox 13">
                <a:extLst>
                  <a:ext uri="{FF2B5EF4-FFF2-40B4-BE49-F238E27FC236}">
                    <a16:creationId xmlns:a16="http://schemas.microsoft.com/office/drawing/2014/main" id="{6690E60D-CA5F-DC8A-86F2-67B81106F5AD}"/>
                  </a:ext>
                </a:extLst>
              </p:cNvPr>
              <p:cNvSpPr txBox="1">
                <a:spLocks noRot="1" noChangeAspect="1" noMove="1" noResize="1" noEditPoints="1" noAdjustHandles="1" noChangeArrowheads="1" noChangeShapeType="1" noTextEdit="1"/>
              </p:cNvSpPr>
              <p:nvPr/>
            </p:nvSpPr>
            <p:spPr>
              <a:xfrm>
                <a:off x="2827293" y="5155016"/>
                <a:ext cx="17857066" cy="769441"/>
              </a:xfrm>
              <a:prstGeom prst="rect">
                <a:avLst/>
              </a:prstGeom>
              <a:blipFill>
                <a:blip r:embed="rId3"/>
                <a:stretch>
                  <a:fillRect l="-2151" t="-24603" b="-50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8" name="TextBox 13">
                <a:extLst>
                  <a:ext uri="{FF2B5EF4-FFF2-40B4-BE49-F238E27FC236}">
                    <a16:creationId xmlns:a16="http://schemas.microsoft.com/office/drawing/2014/main" id="{BB167E24-5C10-ACB7-0A06-8AEFD6A01630}"/>
                  </a:ext>
                </a:extLst>
              </p:cNvPr>
              <p:cNvSpPr txBox="1"/>
              <p:nvPr/>
            </p:nvSpPr>
            <p:spPr>
              <a:xfrm>
                <a:off x="2827293" y="6026209"/>
                <a:ext cx="17857066" cy="1104020"/>
              </a:xfrm>
              <a:prstGeom prst="rect">
                <a:avLst/>
              </a:prstGeom>
              <a:noFill/>
            </p:spPr>
            <p:txBody>
              <a:bodyPr wrap="square" lIns="0" tIns="0" rIns="0" bIns="0" rtlCol="0">
                <a:spAutoFit/>
              </a:bodyPr>
              <a:lstStyle/>
              <a:p>
                <a:r>
                  <a:rPr lang="pl-PL" sz="5000" b="1" i="0" dirty="0">
                    <a:solidFill>
                      <a:srgbClr val="0D0D0D"/>
                    </a:solidFill>
                    <a:effectLst/>
                    <a:highlight>
                      <a:srgbClr val="FFFFFF"/>
                    </a:highlight>
                    <a:latin typeface="Söhne"/>
                  </a:rPr>
                  <a:t>3</a:t>
                </a:r>
                <a:r>
                  <a:rPr lang="pl-PL" sz="5000" b="0" i="0" dirty="0">
                    <a:solidFill>
                      <a:srgbClr val="0D0D0D"/>
                    </a:solidFill>
                    <a:effectLst/>
                    <a:highlight>
                      <a:srgbClr val="FFFFFF"/>
                    </a:highlight>
                    <a:latin typeface="Söhne"/>
                  </a:rPr>
                  <a:t> </a:t>
                </a:r>
                <a:r>
                  <a:rPr lang="en-US" sz="5000" b="0" i="0" dirty="0">
                    <a:solidFill>
                      <a:srgbClr val="0D0D0D"/>
                    </a:solidFill>
                    <a:effectLst/>
                    <a:highlight>
                      <a:srgbClr val="FFFFFF"/>
                    </a:highlight>
                    <a:latin typeface="Söhne"/>
                  </a:rPr>
                  <a:t>Calculate the midpoint between </a:t>
                </a:r>
                <a14:m>
                  <m:oMath xmlns:m="http://schemas.openxmlformats.org/officeDocument/2006/math">
                    <m:r>
                      <a:rPr lang="pl-PL" sz="5000" b="0" i="1" dirty="0" smtClean="0">
                        <a:solidFill>
                          <a:srgbClr val="0D0D0D"/>
                        </a:solidFill>
                        <a:effectLst/>
                        <a:highlight>
                          <a:srgbClr val="FFFFFF"/>
                        </a:highlight>
                        <a:latin typeface="Cambria Math" panose="02040503050406030204" pitchFamily="18" charset="0"/>
                      </a:rPr>
                      <m:t>[</m:t>
                    </m:r>
                    <m:r>
                      <a:rPr lang="en-US" sz="5000" b="0" i="1" dirty="0" err="1" smtClean="0">
                        <a:solidFill>
                          <a:srgbClr val="0D0D0D"/>
                        </a:solidFill>
                        <a:effectLst/>
                        <a:highlight>
                          <a:srgbClr val="FFFFFF"/>
                        </a:highlight>
                        <a:latin typeface="Cambria Math" panose="02040503050406030204" pitchFamily="18" charset="0"/>
                      </a:rPr>
                      <m:t>𝑎</m:t>
                    </m:r>
                    <m:r>
                      <a:rPr lang="en-US" sz="5000" b="0" i="1" dirty="0" err="1" smtClean="0">
                        <a:solidFill>
                          <a:srgbClr val="0D0D0D"/>
                        </a:solidFill>
                        <a:effectLst/>
                        <a:highlight>
                          <a:srgbClr val="FFFFFF"/>
                        </a:highlight>
                        <a:latin typeface="Cambria Math" panose="02040503050406030204" pitchFamily="18" charset="0"/>
                      </a:rPr>
                      <m:t>,</m:t>
                    </m:r>
                    <m:r>
                      <a:rPr lang="en-US" sz="5000" b="0" i="1" dirty="0" err="1" smtClean="0">
                        <a:solidFill>
                          <a:srgbClr val="0D0D0D"/>
                        </a:solidFill>
                        <a:effectLst/>
                        <a:highlight>
                          <a:srgbClr val="FFFFFF"/>
                        </a:highlight>
                        <a:latin typeface="Cambria Math" panose="02040503050406030204" pitchFamily="18" charset="0"/>
                      </a:rPr>
                      <m:t>𝑏</m:t>
                    </m:r>
                    <m:r>
                      <a:rPr lang="en-US" sz="5000" b="0" i="1" dirty="0" smtClean="0">
                        <a:solidFill>
                          <a:srgbClr val="0D0D0D"/>
                        </a:solidFill>
                        <a:effectLst/>
                        <a:highlight>
                          <a:srgbClr val="FFFFFF"/>
                        </a:highlight>
                        <a:latin typeface="Cambria Math" panose="02040503050406030204" pitchFamily="18" charset="0"/>
                      </a:rPr>
                      <m:t>], </m:t>
                    </m:r>
                  </m:oMath>
                </a14:m>
                <a:r>
                  <a:rPr lang="en-US" sz="5000" b="0" i="0" dirty="0">
                    <a:solidFill>
                      <a:srgbClr val="0D0D0D"/>
                    </a:solidFill>
                    <a:effectLst/>
                    <a:highlight>
                      <a:srgbClr val="FFFFFF"/>
                    </a:highlight>
                    <a:latin typeface="Söhne"/>
                  </a:rPr>
                  <a:t>that is </a:t>
                </a:r>
                <a14:m>
                  <m:oMath xmlns:m="http://schemas.openxmlformats.org/officeDocument/2006/math">
                    <m:sSub>
                      <m:sSubPr>
                        <m:ctrlPr>
                          <a:rPr lang="pl-PL" sz="5000" b="0" i="1" dirty="0" smtClean="0">
                            <a:solidFill>
                              <a:srgbClr val="0D0D0D"/>
                            </a:solidFill>
                            <a:effectLst/>
                            <a:highlight>
                              <a:srgbClr val="FFFFFF"/>
                            </a:highlight>
                            <a:latin typeface="Cambria Math" panose="02040503050406030204" pitchFamily="18" charset="0"/>
                          </a:rPr>
                        </m:ctrlPr>
                      </m:sSubPr>
                      <m:e>
                        <m:r>
                          <a:rPr lang="en-US" sz="5000" b="0" i="1" dirty="0" smtClean="0">
                            <a:solidFill>
                              <a:srgbClr val="0D0D0D"/>
                            </a:solidFill>
                            <a:effectLst/>
                            <a:highlight>
                              <a:srgbClr val="FFFFFF"/>
                            </a:highlight>
                            <a:latin typeface="Cambria Math" panose="02040503050406030204" pitchFamily="18" charset="0"/>
                          </a:rPr>
                          <m:t>𝑥</m:t>
                        </m:r>
                      </m:e>
                      <m:sub>
                        <m:r>
                          <a:rPr lang="en-US" sz="5000" b="0" i="1" dirty="0" err="1" smtClean="0">
                            <a:solidFill>
                              <a:srgbClr val="0D0D0D"/>
                            </a:solidFill>
                            <a:effectLst/>
                            <a:highlight>
                              <a:srgbClr val="FFFFFF"/>
                            </a:highlight>
                            <a:latin typeface="Cambria Math" panose="02040503050406030204" pitchFamily="18" charset="0"/>
                          </a:rPr>
                          <m:t>𝑖</m:t>
                        </m:r>
                      </m:sub>
                    </m:sSub>
                    <m:r>
                      <a:rPr lang="en-US" sz="5000" b="0" i="1" dirty="0" smtClean="0">
                        <a:solidFill>
                          <a:srgbClr val="0D0D0D"/>
                        </a:solidFill>
                        <a:effectLst/>
                        <a:highlight>
                          <a:srgbClr val="FFFFFF"/>
                        </a:highlight>
                        <a:latin typeface="Cambria Math" panose="02040503050406030204" pitchFamily="18" charset="0"/>
                      </a:rPr>
                      <m:t>=</m:t>
                    </m:r>
                    <m:f>
                      <m:fPr>
                        <m:ctrlPr>
                          <a:rPr lang="pl-PL" sz="5000" b="0" i="1" dirty="0" smtClean="0">
                            <a:solidFill>
                              <a:srgbClr val="0D0D0D"/>
                            </a:solidFill>
                            <a:effectLst/>
                            <a:highlight>
                              <a:srgbClr val="FFFFFF"/>
                            </a:highlight>
                            <a:latin typeface="Cambria Math" panose="02040503050406030204" pitchFamily="18" charset="0"/>
                          </a:rPr>
                        </m:ctrlPr>
                      </m:fPr>
                      <m:num>
                        <m:r>
                          <a:rPr lang="en-US" sz="5000" b="0" i="1" dirty="0" err="1" smtClean="0">
                            <a:solidFill>
                              <a:srgbClr val="0D0D0D"/>
                            </a:solidFill>
                            <a:effectLst/>
                            <a:highlight>
                              <a:srgbClr val="FFFFFF"/>
                            </a:highlight>
                            <a:latin typeface="Cambria Math" panose="02040503050406030204" pitchFamily="18" charset="0"/>
                          </a:rPr>
                          <m:t>𝑎</m:t>
                        </m:r>
                        <m:r>
                          <a:rPr lang="en-US" sz="5000" b="0" i="1" dirty="0" err="1" smtClean="0">
                            <a:solidFill>
                              <a:srgbClr val="0D0D0D"/>
                            </a:solidFill>
                            <a:effectLst/>
                            <a:highlight>
                              <a:srgbClr val="FFFFFF"/>
                            </a:highlight>
                            <a:latin typeface="Cambria Math" panose="02040503050406030204" pitchFamily="18" charset="0"/>
                          </a:rPr>
                          <m:t>+</m:t>
                        </m:r>
                        <m:r>
                          <a:rPr lang="en-US" sz="5000" b="0" i="1" dirty="0" err="1" smtClean="0">
                            <a:solidFill>
                              <a:srgbClr val="0D0D0D"/>
                            </a:solidFill>
                            <a:effectLst/>
                            <a:highlight>
                              <a:srgbClr val="FFFFFF"/>
                            </a:highlight>
                            <a:latin typeface="Cambria Math" panose="02040503050406030204" pitchFamily="18" charset="0"/>
                          </a:rPr>
                          <m:t>𝑏</m:t>
                        </m:r>
                      </m:num>
                      <m:den>
                        <m:r>
                          <a:rPr lang="pl-PL" sz="5000" b="0" i="1" dirty="0" smtClean="0">
                            <a:solidFill>
                              <a:srgbClr val="0D0D0D"/>
                            </a:solidFill>
                            <a:effectLst/>
                            <a:highlight>
                              <a:srgbClr val="FFFFFF"/>
                            </a:highlight>
                            <a:latin typeface="Cambria Math" panose="02040503050406030204" pitchFamily="18" charset="0"/>
                          </a:rPr>
                          <m:t>2</m:t>
                        </m:r>
                      </m:den>
                    </m:f>
                  </m:oMath>
                </a14:m>
                <a:r>
                  <a:rPr lang="en-US" sz="5000" b="0" i="0" dirty="0">
                    <a:solidFill>
                      <a:srgbClr val="0D0D0D"/>
                    </a:solidFill>
                    <a:effectLst/>
                    <a:highlight>
                      <a:srgbClr val="FFFFFF"/>
                    </a:highlight>
                    <a:latin typeface="KaTeX_Main"/>
                  </a:rPr>
                  <a:t>​</a:t>
                </a:r>
                <a:r>
                  <a:rPr lang="en-US" sz="5000" b="0" i="0" dirty="0">
                    <a:solidFill>
                      <a:srgbClr val="0D0D0D"/>
                    </a:solidFill>
                    <a:effectLst/>
                    <a:highlight>
                      <a:srgbClr val="FFFFFF"/>
                    </a:highlight>
                    <a:latin typeface="Söhne"/>
                  </a:rPr>
                  <a:t>.</a:t>
                </a:r>
                <a:endParaRPr lang="en-US" sz="5000" dirty="0">
                  <a:solidFill>
                    <a:schemeClr val="accent1"/>
                  </a:solidFill>
                  <a:latin typeface="+mj-lt"/>
                  <a:cs typeface="Poppins SemiBold" panose="02000000000000000000" pitchFamily="2" charset="0"/>
                </a:endParaRPr>
              </a:p>
            </p:txBody>
          </p:sp>
        </mc:Choice>
        <mc:Fallback xmlns="">
          <p:sp>
            <p:nvSpPr>
              <p:cNvPr id="8" name="TextBox 13">
                <a:extLst>
                  <a:ext uri="{FF2B5EF4-FFF2-40B4-BE49-F238E27FC236}">
                    <a16:creationId xmlns:a16="http://schemas.microsoft.com/office/drawing/2014/main" id="{BB167E24-5C10-ACB7-0A06-8AEFD6A01630}"/>
                  </a:ext>
                </a:extLst>
              </p:cNvPr>
              <p:cNvSpPr txBox="1">
                <a:spLocks noRot="1" noChangeAspect="1" noMove="1" noResize="1" noEditPoints="1" noAdjustHandles="1" noChangeArrowheads="1" noChangeShapeType="1" noTextEdit="1"/>
              </p:cNvSpPr>
              <p:nvPr/>
            </p:nvSpPr>
            <p:spPr>
              <a:xfrm>
                <a:off x="2827293" y="6026209"/>
                <a:ext cx="17857066" cy="1104020"/>
              </a:xfrm>
              <a:prstGeom prst="rect">
                <a:avLst/>
              </a:prstGeom>
              <a:blipFill>
                <a:blip r:embed="rId4"/>
                <a:stretch>
                  <a:fillRect l="-2151" t="-1105" b="-2044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9" name="TextBox 13">
                <a:extLst>
                  <a:ext uri="{FF2B5EF4-FFF2-40B4-BE49-F238E27FC236}">
                    <a16:creationId xmlns:a16="http://schemas.microsoft.com/office/drawing/2014/main" id="{291AA8AA-AF5A-727A-6FB5-61D9D814BF90}"/>
                  </a:ext>
                </a:extLst>
              </p:cNvPr>
              <p:cNvSpPr txBox="1"/>
              <p:nvPr/>
            </p:nvSpPr>
            <p:spPr>
              <a:xfrm>
                <a:off x="3263467" y="7826427"/>
                <a:ext cx="17857066" cy="3412344"/>
              </a:xfrm>
              <a:prstGeom prst="rect">
                <a:avLst/>
              </a:prstGeom>
              <a:noFill/>
            </p:spPr>
            <p:txBody>
              <a:bodyPr wrap="square" lIns="0" tIns="0" rIns="0" bIns="0" rtlCol="0">
                <a:spAutoFit/>
              </a:bodyPr>
              <a:lstStyle/>
              <a:p>
                <a:pPr algn="l"/>
                <a:r>
                  <a:rPr lang="pl-PL" sz="5000" b="1" i="0" dirty="0">
                    <a:solidFill>
                      <a:srgbClr val="0D0D0D"/>
                    </a:solidFill>
                    <a:effectLst/>
                    <a:highlight>
                      <a:srgbClr val="FFFFFF"/>
                    </a:highlight>
                    <a:latin typeface="Söhne"/>
                  </a:rPr>
                  <a:t>4</a:t>
                </a:r>
                <a:r>
                  <a:rPr lang="pl-PL" sz="5000" b="0" i="0" dirty="0">
                    <a:solidFill>
                      <a:srgbClr val="0D0D0D"/>
                    </a:solidFill>
                    <a:effectLst/>
                    <a:highlight>
                      <a:srgbClr val="FFFFFF"/>
                    </a:highlight>
                    <a:latin typeface="Söhne"/>
                  </a:rPr>
                  <a:t> End the </a:t>
                </a:r>
                <a:r>
                  <a:rPr lang="pl-PL" sz="5000" b="0" i="0" dirty="0" err="1">
                    <a:solidFill>
                      <a:srgbClr val="0D0D0D"/>
                    </a:solidFill>
                    <a:effectLst/>
                    <a:highlight>
                      <a:srgbClr val="FFFFFF"/>
                    </a:highlight>
                    <a:latin typeface="Söhne"/>
                  </a:rPr>
                  <a:t>algorithm</a:t>
                </a:r>
                <a:r>
                  <a:rPr lang="pl-PL" sz="5000" b="0" i="0" dirty="0">
                    <a:solidFill>
                      <a:srgbClr val="0D0D0D"/>
                    </a:solidFill>
                    <a:effectLst/>
                    <a:highlight>
                      <a:srgbClr val="FFFFFF"/>
                    </a:highlight>
                    <a:latin typeface="Söhne"/>
                  </a:rPr>
                  <a:t> </a:t>
                </a:r>
                <a:r>
                  <a:rPr lang="pl-PL" sz="5000" b="0" i="0" dirty="0" err="1">
                    <a:solidFill>
                      <a:srgbClr val="0D0D0D"/>
                    </a:solidFill>
                    <a:effectLst/>
                    <a:highlight>
                      <a:srgbClr val="FFFFFF"/>
                    </a:highlight>
                    <a:latin typeface="Söhne"/>
                  </a:rPr>
                  <a:t>if</a:t>
                </a:r>
                <a:r>
                  <a:rPr lang="pl-PL" sz="5000" b="0" i="0" dirty="0">
                    <a:solidFill>
                      <a:srgbClr val="0D0D0D"/>
                    </a:solidFill>
                    <a:effectLst/>
                    <a:highlight>
                      <a:srgbClr val="FFFFFF"/>
                    </a:highlight>
                    <a:latin typeface="Söhne"/>
                  </a:rPr>
                  <a:t>:</a:t>
                </a:r>
              </a:p>
              <a:p>
                <a:pPr lvl="2">
                  <a:buFont typeface="Arial" panose="020B0604020202020204" pitchFamily="34" charset="0"/>
                  <a:buChar char="•"/>
                </a:pPr>
                <a14:m>
                  <m:oMath xmlns:m="http://schemas.openxmlformats.org/officeDocument/2006/math">
                    <m:r>
                      <a:rPr lang="pl-PL" sz="5000" b="0" i="1" dirty="0" smtClean="0">
                        <a:solidFill>
                          <a:srgbClr val="0D0D0D"/>
                        </a:solidFill>
                        <a:effectLst/>
                        <a:highlight>
                          <a:srgbClr val="FFFFFF"/>
                        </a:highlight>
                        <a:latin typeface="Cambria Math" panose="02040503050406030204" pitchFamily="18" charset="0"/>
                      </a:rPr>
                      <m:t>𝑓</m:t>
                    </m:r>
                    <m:r>
                      <a:rPr lang="pl-PL" sz="5000" b="0" i="1" dirty="0" smtClean="0">
                        <a:solidFill>
                          <a:srgbClr val="0D0D0D"/>
                        </a:solidFill>
                        <a:effectLst/>
                        <a:highlight>
                          <a:srgbClr val="FFFFFF"/>
                        </a:highlight>
                        <a:latin typeface="Cambria Math" panose="02040503050406030204" pitchFamily="18" charset="0"/>
                      </a:rPr>
                      <m:t>(</m:t>
                    </m:r>
                    <m:sSub>
                      <m:sSubPr>
                        <m:ctrlPr>
                          <a:rPr lang="pl-PL" sz="5000" b="0" i="1" dirty="0" smtClean="0">
                            <a:solidFill>
                              <a:srgbClr val="0D0D0D"/>
                            </a:solidFill>
                            <a:effectLst/>
                            <a:highlight>
                              <a:srgbClr val="FFFFFF"/>
                            </a:highlight>
                            <a:latin typeface="Cambria Math" panose="02040503050406030204" pitchFamily="18" charset="0"/>
                          </a:rPr>
                        </m:ctrlPr>
                      </m:sSubPr>
                      <m:e>
                        <m:r>
                          <a:rPr lang="pl-PL" sz="5000" b="0" i="1" dirty="0" smtClean="0">
                            <a:solidFill>
                              <a:srgbClr val="0D0D0D"/>
                            </a:solidFill>
                            <a:effectLst/>
                            <a:highlight>
                              <a:srgbClr val="FFFFFF"/>
                            </a:highlight>
                            <a:latin typeface="Cambria Math" panose="02040503050406030204" pitchFamily="18" charset="0"/>
                          </a:rPr>
                          <m:t>𝑥</m:t>
                        </m:r>
                      </m:e>
                      <m:sub>
                        <m:r>
                          <a:rPr lang="pl-PL" sz="5000" b="0" i="1" dirty="0" smtClean="0">
                            <a:solidFill>
                              <a:srgbClr val="0D0D0D"/>
                            </a:solidFill>
                            <a:effectLst/>
                            <a:highlight>
                              <a:srgbClr val="FFFFFF"/>
                            </a:highlight>
                            <a:latin typeface="Cambria Math" panose="02040503050406030204" pitchFamily="18" charset="0"/>
                          </a:rPr>
                          <m:t>𝑖</m:t>
                        </m:r>
                      </m:sub>
                    </m:sSub>
                    <m:r>
                      <a:rPr lang="pl-PL" sz="5000" b="0" i="1" dirty="0" smtClean="0">
                        <a:solidFill>
                          <a:srgbClr val="0D0D0D"/>
                        </a:solidFill>
                        <a:effectLst/>
                        <a:highlight>
                          <a:srgbClr val="FFFFFF"/>
                        </a:highlight>
                        <a:latin typeface="Cambria Math" panose="02040503050406030204" pitchFamily="18" charset="0"/>
                      </a:rPr>
                      <m:t>)=0</m:t>
                    </m:r>
                  </m:oMath>
                </a14:m>
                <a:endParaRPr lang="pl-PL" sz="5000" b="0" i="0" dirty="0">
                  <a:solidFill>
                    <a:srgbClr val="0D0D0D"/>
                  </a:solidFill>
                  <a:effectLst/>
                  <a:highlight>
                    <a:srgbClr val="FFFFFF"/>
                  </a:highlight>
                  <a:latin typeface="Söhne"/>
                </a:endParaRPr>
              </a:p>
              <a:p>
                <a:pPr lvl="2">
                  <a:buFont typeface="Arial" panose="020B0604020202020204" pitchFamily="34" charset="0"/>
                  <a:buChar char="•"/>
                </a:pPr>
                <a14:m>
                  <m:oMath xmlns:m="http://schemas.openxmlformats.org/officeDocument/2006/math">
                    <m:r>
                      <a:rPr lang="pl-PL" sz="5000" b="0" i="1" dirty="0" smtClean="0">
                        <a:solidFill>
                          <a:srgbClr val="0D0D0D"/>
                        </a:solidFill>
                        <a:effectLst/>
                        <a:highlight>
                          <a:srgbClr val="FFFFFF"/>
                        </a:highlight>
                        <a:latin typeface="Cambria Math" panose="02040503050406030204" pitchFamily="18" charset="0"/>
                      </a:rPr>
                      <m:t>𝑖</m:t>
                    </m:r>
                    <m:r>
                      <a:rPr lang="pl-PL" sz="5000" b="0" i="1" dirty="0" smtClean="0">
                        <a:solidFill>
                          <a:srgbClr val="0D0D0D"/>
                        </a:solidFill>
                        <a:effectLst/>
                        <a:highlight>
                          <a:srgbClr val="FFFFFF"/>
                        </a:highlight>
                        <a:latin typeface="Cambria Math" panose="02040503050406030204" pitchFamily="18" charset="0"/>
                      </a:rPr>
                      <m:t>&gt;1</m:t>
                    </m:r>
                  </m:oMath>
                </a14:m>
                <a:r>
                  <a:rPr lang="pl-PL" sz="5000" b="0" i="0" dirty="0">
                    <a:solidFill>
                      <a:srgbClr val="0D0D0D"/>
                    </a:solidFill>
                    <a:effectLst/>
                    <a:highlight>
                      <a:srgbClr val="FFFFFF"/>
                    </a:highlight>
                    <a:latin typeface="Söhne"/>
                  </a:rPr>
                  <a:t> and </a:t>
                </a:r>
                <a14:m>
                  <m:oMath xmlns:m="http://schemas.openxmlformats.org/officeDocument/2006/math">
                    <m:r>
                      <a:rPr lang="el-GR" sz="5000" b="0" i="1" dirty="0" smtClean="0">
                        <a:solidFill>
                          <a:srgbClr val="0D0D0D"/>
                        </a:solidFill>
                        <a:effectLst/>
                        <a:highlight>
                          <a:srgbClr val="FFFFFF"/>
                        </a:highlight>
                        <a:latin typeface="Cambria Math" panose="02040503050406030204" pitchFamily="18" charset="0"/>
                      </a:rPr>
                      <m:t>𝜖</m:t>
                    </m:r>
                    <m:r>
                      <a:rPr lang="pl-PL" sz="5000" b="0" i="1" dirty="0" smtClean="0">
                        <a:solidFill>
                          <a:srgbClr val="0D0D0D"/>
                        </a:solidFill>
                        <a:effectLst/>
                        <a:highlight>
                          <a:srgbClr val="FFFFFF"/>
                        </a:highlight>
                        <a:latin typeface="Cambria Math" panose="02040503050406030204" pitchFamily="18" charset="0"/>
                      </a:rPr>
                      <m:t>≥</m:t>
                    </m:r>
                    <m:f>
                      <m:fPr>
                        <m:ctrlPr>
                          <a:rPr lang="pl-PL" sz="5000" b="0" i="1" dirty="0" smtClean="0">
                            <a:solidFill>
                              <a:srgbClr val="0D0D0D"/>
                            </a:solidFill>
                            <a:effectLst/>
                            <a:highlight>
                              <a:srgbClr val="FFFFFF"/>
                            </a:highlight>
                            <a:latin typeface="Cambria Math" panose="02040503050406030204" pitchFamily="18" charset="0"/>
                          </a:rPr>
                        </m:ctrlPr>
                      </m:fPr>
                      <m:num>
                        <m:r>
                          <a:rPr lang="pl-PL" sz="5000" b="0" i="1" dirty="0" smtClean="0">
                            <a:solidFill>
                              <a:srgbClr val="0D0D0D"/>
                            </a:solidFill>
                            <a:effectLst/>
                            <a:highlight>
                              <a:srgbClr val="FFFFFF"/>
                            </a:highlight>
                            <a:latin typeface="Cambria Math" panose="02040503050406030204" pitchFamily="18" charset="0"/>
                          </a:rPr>
                          <m:t>𝑏</m:t>
                        </m:r>
                        <m:r>
                          <a:rPr lang="pl-PL" sz="5000" b="0" i="1" dirty="0" smtClean="0">
                            <a:solidFill>
                              <a:srgbClr val="0D0D0D"/>
                            </a:solidFill>
                            <a:effectLst/>
                            <a:highlight>
                              <a:srgbClr val="FFFFFF"/>
                            </a:highlight>
                            <a:latin typeface="Cambria Math" panose="02040503050406030204" pitchFamily="18" charset="0"/>
                          </a:rPr>
                          <m:t>−</m:t>
                        </m:r>
                        <m:r>
                          <a:rPr lang="pl-PL" sz="5000" b="0" i="1" dirty="0" smtClean="0">
                            <a:solidFill>
                              <a:srgbClr val="0D0D0D"/>
                            </a:solidFill>
                            <a:effectLst/>
                            <a:highlight>
                              <a:srgbClr val="FFFFFF"/>
                            </a:highlight>
                            <a:latin typeface="Cambria Math" panose="02040503050406030204" pitchFamily="18" charset="0"/>
                          </a:rPr>
                          <m:t>𝑎</m:t>
                        </m:r>
                      </m:num>
                      <m:den>
                        <m:r>
                          <a:rPr lang="pl-PL" sz="5000" b="0" i="1" dirty="0" smtClean="0">
                            <a:solidFill>
                              <a:srgbClr val="0D0D0D"/>
                            </a:solidFill>
                            <a:effectLst/>
                            <a:highlight>
                              <a:srgbClr val="FFFFFF"/>
                            </a:highlight>
                            <a:latin typeface="Cambria Math" panose="02040503050406030204" pitchFamily="18" charset="0"/>
                          </a:rPr>
                          <m:t>2</m:t>
                        </m:r>
                      </m:den>
                    </m:f>
                  </m:oMath>
                </a14:m>
                <a:r>
                  <a:rPr lang="el-GR" sz="5000" b="0" i="0" dirty="0">
                    <a:solidFill>
                      <a:srgbClr val="0D0D0D"/>
                    </a:solidFill>
                    <a:effectLst/>
                    <a:highlight>
                      <a:srgbClr val="FFFFFF"/>
                    </a:highlight>
                    <a:latin typeface="Söhne"/>
                  </a:rPr>
                  <a:t> </a:t>
                </a:r>
                <a:endParaRPr lang="pl-PL" sz="5000" b="0" i="0" dirty="0">
                  <a:solidFill>
                    <a:srgbClr val="0D0D0D"/>
                  </a:solidFill>
                  <a:effectLst/>
                  <a:highlight>
                    <a:srgbClr val="FFFFFF"/>
                  </a:highlight>
                  <a:latin typeface="Söhne"/>
                </a:endParaRPr>
              </a:p>
              <a:p>
                <a:pPr lvl="1"/>
                <a:r>
                  <a:rPr lang="pl-PL" sz="5000" b="0" i="0" dirty="0">
                    <a:solidFill>
                      <a:srgbClr val="0D0D0D"/>
                    </a:solidFill>
                    <a:effectLst/>
                    <a:highlight>
                      <a:srgbClr val="FFFFFF"/>
                    </a:highlight>
                    <a:latin typeface="Söhne"/>
                  </a:rPr>
                  <a:t>Otherwise, set </a:t>
                </a:r>
                <a14:m>
                  <m:oMath xmlns:m="http://schemas.openxmlformats.org/officeDocument/2006/math">
                    <m:r>
                      <a:rPr lang="pl-PL" sz="5000" b="0" i="1" dirty="0" smtClean="0">
                        <a:solidFill>
                          <a:srgbClr val="0D0D0D"/>
                        </a:solidFill>
                        <a:effectLst/>
                        <a:highlight>
                          <a:srgbClr val="FFFFFF"/>
                        </a:highlight>
                        <a:latin typeface="Cambria Math" panose="02040503050406030204" pitchFamily="18" charset="0"/>
                      </a:rPr>
                      <m:t>𝑖</m:t>
                    </m:r>
                    <m:r>
                      <a:rPr lang="pl-PL" sz="5000" b="0" i="1" dirty="0" smtClean="0">
                        <a:solidFill>
                          <a:srgbClr val="0D0D0D"/>
                        </a:solidFill>
                        <a:effectLst/>
                        <a:highlight>
                          <a:srgbClr val="FFFFFF"/>
                        </a:highlight>
                        <a:latin typeface="Cambria Math" panose="02040503050406030204" pitchFamily="18" charset="0"/>
                      </a:rPr>
                      <m:t>=</m:t>
                    </m:r>
                    <m:r>
                      <a:rPr lang="pl-PL" sz="5000" b="0" i="1" dirty="0" smtClean="0">
                        <a:solidFill>
                          <a:srgbClr val="0D0D0D"/>
                        </a:solidFill>
                        <a:effectLst/>
                        <a:highlight>
                          <a:srgbClr val="FFFFFF"/>
                        </a:highlight>
                        <a:latin typeface="Cambria Math" panose="02040503050406030204" pitchFamily="18" charset="0"/>
                      </a:rPr>
                      <m:t>𝑖</m:t>
                    </m:r>
                    <m:r>
                      <a:rPr lang="pl-PL" sz="5000" b="0" i="1" dirty="0" smtClean="0">
                        <a:solidFill>
                          <a:srgbClr val="0D0D0D"/>
                        </a:solidFill>
                        <a:effectLst/>
                        <a:highlight>
                          <a:srgbClr val="FFFFFF"/>
                        </a:highlight>
                        <a:latin typeface="Cambria Math" panose="02040503050406030204" pitchFamily="18" charset="0"/>
                      </a:rPr>
                      <m:t>+1</m:t>
                    </m:r>
                  </m:oMath>
                </a14:m>
                <a:r>
                  <a:rPr lang="pl-PL" sz="5000" b="0" i="0" dirty="0">
                    <a:solidFill>
                      <a:srgbClr val="0D0D0D"/>
                    </a:solidFill>
                    <a:effectLst/>
                    <a:highlight>
                      <a:srgbClr val="FFFFFF"/>
                    </a:highlight>
                    <a:latin typeface="Söhne"/>
                  </a:rPr>
                  <a:t>.</a:t>
                </a:r>
              </a:p>
            </p:txBody>
          </p:sp>
        </mc:Choice>
        <mc:Fallback xmlns="">
          <p:sp>
            <p:nvSpPr>
              <p:cNvPr id="9" name="TextBox 13">
                <a:extLst>
                  <a:ext uri="{FF2B5EF4-FFF2-40B4-BE49-F238E27FC236}">
                    <a16:creationId xmlns:a16="http://schemas.microsoft.com/office/drawing/2014/main" id="{291AA8AA-AF5A-727A-6FB5-61D9D814BF90}"/>
                  </a:ext>
                </a:extLst>
              </p:cNvPr>
              <p:cNvSpPr txBox="1">
                <a:spLocks noRot="1" noChangeAspect="1" noMove="1" noResize="1" noEditPoints="1" noAdjustHandles="1" noChangeArrowheads="1" noChangeShapeType="1" noTextEdit="1"/>
              </p:cNvSpPr>
              <p:nvPr/>
            </p:nvSpPr>
            <p:spPr>
              <a:xfrm>
                <a:off x="3263467" y="7826427"/>
                <a:ext cx="17857066" cy="3412344"/>
              </a:xfrm>
              <a:prstGeom prst="rect">
                <a:avLst/>
              </a:prstGeom>
              <a:blipFill>
                <a:blip r:embed="rId5"/>
                <a:stretch>
                  <a:fillRect l="-2150" t="-5536" b="-103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1" name="TextBox 13">
                <a:extLst>
                  <a:ext uri="{FF2B5EF4-FFF2-40B4-BE49-F238E27FC236}">
                    <a16:creationId xmlns:a16="http://schemas.microsoft.com/office/drawing/2014/main" id="{830C21DF-3045-9C7C-C03F-F550A2F3C064}"/>
                  </a:ext>
                </a:extLst>
              </p:cNvPr>
              <p:cNvSpPr txBox="1"/>
              <p:nvPr/>
            </p:nvSpPr>
            <p:spPr>
              <a:xfrm>
                <a:off x="12192000" y="7977109"/>
                <a:ext cx="17857066" cy="3255250"/>
              </a:xfrm>
              <a:prstGeom prst="rect">
                <a:avLst/>
              </a:prstGeom>
              <a:noFill/>
            </p:spPr>
            <p:txBody>
              <a:bodyPr wrap="square" lIns="0" tIns="0" rIns="0" bIns="0" rtlCol="0">
                <a:spAutoFit/>
              </a:bodyPr>
              <a:lstStyle/>
              <a:p>
                <a:r>
                  <a:rPr lang="pl-PL" sz="5000" b="1" i="0" dirty="0">
                    <a:solidFill>
                      <a:srgbClr val="0D0D0D"/>
                    </a:solidFill>
                    <a:effectLst/>
                    <a:highlight>
                      <a:srgbClr val="FFFFFF"/>
                    </a:highlight>
                    <a:latin typeface="Söhne"/>
                  </a:rPr>
                  <a:t>5</a:t>
                </a:r>
                <a:r>
                  <a:rPr lang="pl-PL" sz="5000" b="0" i="0" dirty="0">
                    <a:solidFill>
                      <a:srgbClr val="0D0D0D"/>
                    </a:solidFill>
                    <a:effectLst/>
                    <a:highlight>
                      <a:srgbClr val="FFFFFF"/>
                    </a:highlight>
                    <a:latin typeface="Söhne"/>
                  </a:rPr>
                  <a:t> </a:t>
                </a:r>
                <a:r>
                  <a:rPr lang="en-US" sz="5000" b="0" i="0" dirty="0">
                    <a:solidFill>
                      <a:srgbClr val="0D0D0D"/>
                    </a:solidFill>
                    <a:effectLst/>
                    <a:highlight>
                      <a:srgbClr val="FFFFFF"/>
                    </a:highlight>
                    <a:latin typeface="Söhne"/>
                  </a:rPr>
                  <a:t>Choose new </a:t>
                </a:r>
                <a14:m>
                  <m:oMath xmlns:m="http://schemas.openxmlformats.org/officeDocument/2006/math">
                    <m:r>
                      <a:rPr lang="en-US" sz="5000" b="0" i="1" dirty="0" smtClean="0">
                        <a:solidFill>
                          <a:srgbClr val="0D0D0D"/>
                        </a:solidFill>
                        <a:effectLst/>
                        <a:highlight>
                          <a:srgbClr val="FFFFFF"/>
                        </a:highlight>
                        <a:latin typeface="Cambria Math" panose="02040503050406030204" pitchFamily="18" charset="0"/>
                      </a:rPr>
                      <m:t>[</m:t>
                    </m:r>
                    <m:r>
                      <a:rPr lang="en-US" sz="5000" b="0" i="1" dirty="0" err="1" smtClean="0">
                        <a:solidFill>
                          <a:srgbClr val="0D0D0D"/>
                        </a:solidFill>
                        <a:effectLst/>
                        <a:highlight>
                          <a:srgbClr val="FFFFFF"/>
                        </a:highlight>
                        <a:latin typeface="Cambria Math" panose="02040503050406030204" pitchFamily="18" charset="0"/>
                      </a:rPr>
                      <m:t>𝑎</m:t>
                    </m:r>
                    <m:r>
                      <a:rPr lang="en-US" sz="5000" b="0" i="1" dirty="0" err="1" smtClean="0">
                        <a:solidFill>
                          <a:srgbClr val="0D0D0D"/>
                        </a:solidFill>
                        <a:effectLst/>
                        <a:highlight>
                          <a:srgbClr val="FFFFFF"/>
                        </a:highlight>
                        <a:latin typeface="Cambria Math" panose="02040503050406030204" pitchFamily="18" charset="0"/>
                      </a:rPr>
                      <m:t>,</m:t>
                    </m:r>
                    <m:r>
                      <a:rPr lang="en-US" sz="5000" b="0" i="1" dirty="0" err="1" smtClean="0">
                        <a:solidFill>
                          <a:srgbClr val="0D0D0D"/>
                        </a:solidFill>
                        <a:effectLst/>
                        <a:highlight>
                          <a:srgbClr val="FFFFFF"/>
                        </a:highlight>
                        <a:latin typeface="Cambria Math" panose="02040503050406030204" pitchFamily="18" charset="0"/>
                      </a:rPr>
                      <m:t>𝑏</m:t>
                    </m:r>
                    <m:r>
                      <a:rPr lang="en-US" sz="5000" b="0" i="1" dirty="0" smtClean="0">
                        <a:solidFill>
                          <a:srgbClr val="0D0D0D"/>
                        </a:solidFill>
                        <a:effectLst/>
                        <a:highlight>
                          <a:srgbClr val="FFFFFF"/>
                        </a:highlight>
                        <a:latin typeface="Cambria Math" panose="02040503050406030204" pitchFamily="18" charset="0"/>
                      </a:rPr>
                      <m:t>]</m:t>
                    </m:r>
                  </m:oMath>
                </a14:m>
                <a:r>
                  <a:rPr lang="en-US" sz="5000" b="0" i="0" dirty="0">
                    <a:solidFill>
                      <a:srgbClr val="0D0D0D"/>
                    </a:solidFill>
                    <a:effectLst/>
                    <a:highlight>
                      <a:srgbClr val="FFFFFF"/>
                    </a:highlight>
                    <a:latin typeface="Söhne"/>
                  </a:rPr>
                  <a:t> according to:</a:t>
                </a:r>
                <a:endParaRPr lang="pl-PL" sz="5000" b="0" i="0" dirty="0">
                  <a:solidFill>
                    <a:srgbClr val="0D0D0D"/>
                  </a:solidFill>
                  <a:effectLst/>
                  <a:highlight>
                    <a:srgbClr val="FFFFFF"/>
                  </a:highlight>
                  <a:latin typeface="Söhne"/>
                </a:endParaRPr>
              </a:p>
              <a:p>
                <a14:m>
                  <m:oMath xmlns:m="http://schemas.openxmlformats.org/officeDocument/2006/math">
                    <m:d>
                      <m:dPr>
                        <m:begChr m:val="["/>
                        <m:endChr m:val="]"/>
                        <m:ctrlPr>
                          <a:rPr lang="pl-PL" sz="5000" b="0" i="1" smtClean="0">
                            <a:solidFill>
                              <a:srgbClr val="0D0D0D"/>
                            </a:solidFill>
                            <a:effectLst/>
                            <a:highlight>
                              <a:srgbClr val="FFFFFF"/>
                            </a:highlight>
                            <a:latin typeface="Cambria Math" panose="02040503050406030204" pitchFamily="18" charset="0"/>
                          </a:rPr>
                        </m:ctrlPr>
                      </m:dPr>
                      <m:e>
                        <m:r>
                          <a:rPr lang="pl-PL" sz="5000" b="0" i="1" smtClean="0">
                            <a:solidFill>
                              <a:srgbClr val="0D0D0D"/>
                            </a:solidFill>
                            <a:effectLst/>
                            <a:highlight>
                              <a:srgbClr val="FFFFFF"/>
                            </a:highlight>
                            <a:latin typeface="Cambria Math" panose="02040503050406030204" pitchFamily="18" charset="0"/>
                          </a:rPr>
                          <m:t>𝑎</m:t>
                        </m:r>
                        <m:r>
                          <a:rPr lang="pl-PL" sz="5000" b="0" i="1" smtClean="0">
                            <a:solidFill>
                              <a:srgbClr val="0D0D0D"/>
                            </a:solidFill>
                            <a:effectLst/>
                            <a:highlight>
                              <a:srgbClr val="FFFFFF"/>
                            </a:highlight>
                            <a:latin typeface="Cambria Math" panose="02040503050406030204" pitchFamily="18" charset="0"/>
                          </a:rPr>
                          <m:t>, </m:t>
                        </m:r>
                        <m:r>
                          <a:rPr lang="pl-PL" sz="5000" b="0" i="1" smtClean="0">
                            <a:solidFill>
                              <a:srgbClr val="0D0D0D"/>
                            </a:solidFill>
                            <a:effectLst/>
                            <a:highlight>
                              <a:srgbClr val="FFFFFF"/>
                            </a:highlight>
                            <a:latin typeface="Cambria Math" panose="02040503050406030204" pitchFamily="18" charset="0"/>
                          </a:rPr>
                          <m:t>𝑏</m:t>
                        </m:r>
                      </m:e>
                    </m:d>
                    <m:d>
                      <m:dPr>
                        <m:begChr m:val="{"/>
                        <m:endChr m:val=""/>
                        <m:ctrlPr>
                          <a:rPr lang="en-US" sz="5000" b="0" i="1" smtClean="0">
                            <a:solidFill>
                              <a:srgbClr val="0D0D0D"/>
                            </a:solidFill>
                            <a:effectLst/>
                            <a:highlight>
                              <a:srgbClr val="FFFFFF"/>
                            </a:highlight>
                            <a:latin typeface="Cambria Math" panose="02040503050406030204" pitchFamily="18" charset="0"/>
                          </a:rPr>
                        </m:ctrlPr>
                      </m:dPr>
                      <m:e>
                        <m:eqArr>
                          <m:eqArrPr>
                            <m:ctrlPr>
                              <a:rPr lang="en-US" sz="5000" b="0" i="1" smtClean="0">
                                <a:solidFill>
                                  <a:srgbClr val="0D0D0D"/>
                                </a:solidFill>
                                <a:effectLst/>
                                <a:highlight>
                                  <a:srgbClr val="FFFFFF"/>
                                </a:highlight>
                                <a:latin typeface="Cambria Math" panose="02040503050406030204" pitchFamily="18" charset="0"/>
                              </a:rPr>
                            </m:ctrlPr>
                          </m:eqArrPr>
                          <m:e>
                            <m:d>
                              <m:dPr>
                                <m:begChr m:val="["/>
                                <m:endChr m:val="]"/>
                                <m:ctrlPr>
                                  <a:rPr lang="pl-PL" sz="5000" b="0" i="1" smtClean="0">
                                    <a:solidFill>
                                      <a:srgbClr val="0D0D0D"/>
                                    </a:solidFill>
                                    <a:effectLst/>
                                    <a:highlight>
                                      <a:srgbClr val="FFFFFF"/>
                                    </a:highlight>
                                    <a:latin typeface="Cambria Math" panose="02040503050406030204" pitchFamily="18" charset="0"/>
                                  </a:rPr>
                                </m:ctrlPr>
                              </m:dPr>
                              <m:e>
                                <m:sSub>
                                  <m:sSubPr>
                                    <m:ctrlPr>
                                      <a:rPr lang="pl-PL" sz="5000" b="0" i="1" smtClean="0">
                                        <a:solidFill>
                                          <a:srgbClr val="0D0D0D"/>
                                        </a:solidFill>
                                        <a:effectLst/>
                                        <a:highlight>
                                          <a:srgbClr val="FFFFFF"/>
                                        </a:highlight>
                                        <a:latin typeface="Cambria Math" panose="02040503050406030204" pitchFamily="18" charset="0"/>
                                      </a:rPr>
                                    </m:ctrlPr>
                                  </m:sSubPr>
                                  <m:e>
                                    <m:r>
                                      <a:rPr lang="pl-PL" sz="5000" b="0" i="1" smtClean="0">
                                        <a:solidFill>
                                          <a:srgbClr val="0D0D0D"/>
                                        </a:solidFill>
                                        <a:effectLst/>
                                        <a:highlight>
                                          <a:srgbClr val="FFFFFF"/>
                                        </a:highlight>
                                        <a:latin typeface="Cambria Math" panose="02040503050406030204" pitchFamily="18" charset="0"/>
                                      </a:rPr>
                                      <m:t>𝑥</m:t>
                                    </m:r>
                                  </m:e>
                                  <m:sub>
                                    <m:r>
                                      <a:rPr lang="pl-PL" sz="5000" b="0" i="1" smtClean="0">
                                        <a:solidFill>
                                          <a:srgbClr val="0D0D0D"/>
                                        </a:solidFill>
                                        <a:effectLst/>
                                        <a:highlight>
                                          <a:srgbClr val="FFFFFF"/>
                                        </a:highlight>
                                        <a:latin typeface="Cambria Math" panose="02040503050406030204" pitchFamily="18" charset="0"/>
                                      </a:rPr>
                                      <m:t>𝑖</m:t>
                                    </m:r>
                                  </m:sub>
                                </m:sSub>
                                <m:r>
                                  <a:rPr lang="pl-PL" sz="5000" b="0" i="1" smtClean="0">
                                    <a:solidFill>
                                      <a:srgbClr val="0D0D0D"/>
                                    </a:solidFill>
                                    <a:effectLst/>
                                    <a:highlight>
                                      <a:srgbClr val="FFFFFF"/>
                                    </a:highlight>
                                    <a:latin typeface="Cambria Math" panose="02040503050406030204" pitchFamily="18" charset="0"/>
                                  </a:rPr>
                                  <m:t>,</m:t>
                                </m:r>
                                <m:r>
                                  <a:rPr lang="pl-PL" sz="5000" b="0" i="1" smtClean="0">
                                    <a:solidFill>
                                      <a:srgbClr val="0D0D0D"/>
                                    </a:solidFill>
                                    <a:effectLst/>
                                    <a:highlight>
                                      <a:srgbClr val="FFFFFF"/>
                                    </a:highlight>
                                    <a:latin typeface="Cambria Math" panose="02040503050406030204" pitchFamily="18" charset="0"/>
                                  </a:rPr>
                                  <m:t>𝑏</m:t>
                                </m:r>
                              </m:e>
                            </m:d>
                            <m:r>
                              <a:rPr lang="pl-PL" sz="5000" b="0" i="1" smtClean="0">
                                <a:solidFill>
                                  <a:srgbClr val="0D0D0D"/>
                                </a:solidFill>
                                <a:effectLst/>
                                <a:highlight>
                                  <a:srgbClr val="FFFFFF"/>
                                </a:highlight>
                                <a:latin typeface="Cambria Math" panose="02040503050406030204" pitchFamily="18" charset="0"/>
                              </a:rPr>
                              <m:t> </m:t>
                            </m:r>
                            <m:r>
                              <a:rPr lang="pl-PL" sz="5000" b="0" i="1" smtClean="0">
                                <a:solidFill>
                                  <a:srgbClr val="0D0D0D"/>
                                </a:solidFill>
                                <a:effectLst/>
                                <a:highlight>
                                  <a:srgbClr val="FFFFFF"/>
                                </a:highlight>
                                <a:latin typeface="Cambria Math" panose="02040503050406030204" pitchFamily="18" charset="0"/>
                              </a:rPr>
                              <m:t>𝑖𝑓</m:t>
                            </m:r>
                            <m:r>
                              <a:rPr lang="pl-PL" sz="5000" b="0" i="1" smtClean="0">
                                <a:solidFill>
                                  <a:srgbClr val="0D0D0D"/>
                                </a:solidFill>
                                <a:effectLst/>
                                <a:highlight>
                                  <a:srgbClr val="FFFFFF"/>
                                </a:highlight>
                                <a:latin typeface="Cambria Math" panose="02040503050406030204" pitchFamily="18" charset="0"/>
                              </a:rPr>
                              <m:t> </m:t>
                            </m:r>
                            <m:r>
                              <a:rPr lang="pl-PL" sz="5000" b="0" i="1" smtClean="0">
                                <a:solidFill>
                                  <a:srgbClr val="0D0D0D"/>
                                </a:solidFill>
                                <a:effectLst/>
                                <a:highlight>
                                  <a:srgbClr val="FFFFFF"/>
                                </a:highlight>
                                <a:latin typeface="Cambria Math" panose="02040503050406030204" pitchFamily="18" charset="0"/>
                              </a:rPr>
                              <m:t>𝑓</m:t>
                            </m:r>
                            <m:d>
                              <m:dPr>
                                <m:ctrlPr>
                                  <a:rPr lang="pl-PL" sz="5000" b="0" i="1" smtClean="0">
                                    <a:solidFill>
                                      <a:srgbClr val="0D0D0D"/>
                                    </a:solidFill>
                                    <a:effectLst/>
                                    <a:highlight>
                                      <a:srgbClr val="FFFFFF"/>
                                    </a:highlight>
                                    <a:latin typeface="Cambria Math" panose="02040503050406030204" pitchFamily="18" charset="0"/>
                                  </a:rPr>
                                </m:ctrlPr>
                              </m:dPr>
                              <m:e>
                                <m:sSub>
                                  <m:sSubPr>
                                    <m:ctrlPr>
                                      <a:rPr lang="pl-PL" sz="5000" b="0" i="1" smtClean="0">
                                        <a:solidFill>
                                          <a:srgbClr val="0D0D0D"/>
                                        </a:solidFill>
                                        <a:effectLst/>
                                        <a:highlight>
                                          <a:srgbClr val="FFFFFF"/>
                                        </a:highlight>
                                        <a:latin typeface="Cambria Math" panose="02040503050406030204" pitchFamily="18" charset="0"/>
                                      </a:rPr>
                                    </m:ctrlPr>
                                  </m:sSubPr>
                                  <m:e>
                                    <m:r>
                                      <a:rPr lang="pl-PL" sz="5000" b="0" i="1" smtClean="0">
                                        <a:solidFill>
                                          <a:srgbClr val="0D0D0D"/>
                                        </a:solidFill>
                                        <a:effectLst/>
                                        <a:highlight>
                                          <a:srgbClr val="FFFFFF"/>
                                        </a:highlight>
                                        <a:latin typeface="Cambria Math" panose="02040503050406030204" pitchFamily="18" charset="0"/>
                                      </a:rPr>
                                      <m:t>𝑥</m:t>
                                    </m:r>
                                  </m:e>
                                  <m:sub>
                                    <m:r>
                                      <a:rPr lang="pl-PL" sz="5000" b="0" i="1" smtClean="0">
                                        <a:solidFill>
                                          <a:srgbClr val="0D0D0D"/>
                                        </a:solidFill>
                                        <a:effectLst/>
                                        <a:highlight>
                                          <a:srgbClr val="FFFFFF"/>
                                        </a:highlight>
                                        <a:latin typeface="Cambria Math" panose="02040503050406030204" pitchFamily="18" charset="0"/>
                                      </a:rPr>
                                      <m:t>𝑖</m:t>
                                    </m:r>
                                  </m:sub>
                                </m:sSub>
                              </m:e>
                            </m:d>
                            <m:r>
                              <a:rPr lang="pl-PL" sz="5000" b="0" i="1" smtClean="0">
                                <a:solidFill>
                                  <a:srgbClr val="0D0D0D"/>
                                </a:solidFill>
                                <a:effectLst/>
                                <a:highlight>
                                  <a:srgbClr val="FFFFFF"/>
                                </a:highlight>
                                <a:latin typeface="Cambria Math" panose="02040503050406030204" pitchFamily="18" charset="0"/>
                              </a:rPr>
                              <m:t>𝑓</m:t>
                            </m:r>
                            <m:d>
                              <m:dPr>
                                <m:ctrlPr>
                                  <a:rPr lang="pl-PL" sz="5000" b="0" i="1" smtClean="0">
                                    <a:solidFill>
                                      <a:srgbClr val="0D0D0D"/>
                                    </a:solidFill>
                                    <a:effectLst/>
                                    <a:highlight>
                                      <a:srgbClr val="FFFFFF"/>
                                    </a:highlight>
                                    <a:latin typeface="Cambria Math" panose="02040503050406030204" pitchFamily="18" charset="0"/>
                                  </a:rPr>
                                </m:ctrlPr>
                              </m:dPr>
                              <m:e>
                                <m:r>
                                  <a:rPr lang="pl-PL" sz="5000" b="0" i="1" smtClean="0">
                                    <a:solidFill>
                                      <a:srgbClr val="0D0D0D"/>
                                    </a:solidFill>
                                    <a:effectLst/>
                                    <a:highlight>
                                      <a:srgbClr val="FFFFFF"/>
                                    </a:highlight>
                                    <a:latin typeface="Cambria Math" panose="02040503050406030204" pitchFamily="18" charset="0"/>
                                  </a:rPr>
                                  <m:t>𝑎</m:t>
                                </m:r>
                              </m:e>
                            </m:d>
                            <m:r>
                              <a:rPr lang="pl-PL" sz="5000" b="0" i="1" smtClean="0">
                                <a:solidFill>
                                  <a:srgbClr val="0D0D0D"/>
                                </a:solidFill>
                                <a:effectLst/>
                                <a:highlight>
                                  <a:srgbClr val="FFFFFF"/>
                                </a:highlight>
                                <a:latin typeface="Cambria Math" panose="02040503050406030204" pitchFamily="18" charset="0"/>
                              </a:rPr>
                              <m:t>&gt;0 </m:t>
                            </m:r>
                          </m:e>
                          <m:e>
                            <m:d>
                              <m:dPr>
                                <m:begChr m:val="["/>
                                <m:endChr m:val="]"/>
                                <m:ctrlPr>
                                  <a:rPr lang="pl-PL" sz="5000" b="0" i="1" smtClean="0">
                                    <a:solidFill>
                                      <a:srgbClr val="0D0D0D"/>
                                    </a:solidFill>
                                    <a:effectLst/>
                                    <a:highlight>
                                      <a:srgbClr val="FFFFFF"/>
                                    </a:highlight>
                                    <a:latin typeface="Cambria Math" panose="02040503050406030204" pitchFamily="18" charset="0"/>
                                  </a:rPr>
                                </m:ctrlPr>
                              </m:dPr>
                              <m:e>
                                <m:r>
                                  <a:rPr lang="pl-PL" sz="5000" b="0" i="1" smtClean="0">
                                    <a:solidFill>
                                      <a:srgbClr val="0D0D0D"/>
                                    </a:solidFill>
                                    <a:effectLst/>
                                    <a:highlight>
                                      <a:srgbClr val="FFFFFF"/>
                                    </a:highlight>
                                    <a:latin typeface="Cambria Math" panose="02040503050406030204" pitchFamily="18" charset="0"/>
                                  </a:rPr>
                                  <m:t>𝑎</m:t>
                                </m:r>
                                <m:r>
                                  <a:rPr lang="pl-PL" sz="5000" b="0" i="1" smtClean="0">
                                    <a:solidFill>
                                      <a:srgbClr val="0D0D0D"/>
                                    </a:solidFill>
                                    <a:effectLst/>
                                    <a:highlight>
                                      <a:srgbClr val="FFFFFF"/>
                                    </a:highlight>
                                    <a:latin typeface="Cambria Math" panose="02040503050406030204" pitchFamily="18" charset="0"/>
                                  </a:rPr>
                                  <m:t>, </m:t>
                                </m:r>
                                <m:sSub>
                                  <m:sSubPr>
                                    <m:ctrlPr>
                                      <a:rPr lang="pl-PL" sz="5000" b="0" i="1" smtClean="0">
                                        <a:solidFill>
                                          <a:srgbClr val="0D0D0D"/>
                                        </a:solidFill>
                                        <a:effectLst/>
                                        <a:highlight>
                                          <a:srgbClr val="FFFFFF"/>
                                        </a:highlight>
                                        <a:latin typeface="Cambria Math" panose="02040503050406030204" pitchFamily="18" charset="0"/>
                                      </a:rPr>
                                    </m:ctrlPr>
                                  </m:sSubPr>
                                  <m:e>
                                    <m:r>
                                      <a:rPr lang="pl-PL" sz="5000" b="0" i="1" smtClean="0">
                                        <a:solidFill>
                                          <a:srgbClr val="0D0D0D"/>
                                        </a:solidFill>
                                        <a:effectLst/>
                                        <a:highlight>
                                          <a:srgbClr val="FFFFFF"/>
                                        </a:highlight>
                                        <a:latin typeface="Cambria Math" panose="02040503050406030204" pitchFamily="18" charset="0"/>
                                      </a:rPr>
                                      <m:t>𝑥</m:t>
                                    </m:r>
                                  </m:e>
                                  <m:sub>
                                    <m:r>
                                      <a:rPr lang="pl-PL" sz="5000" b="0" i="1" smtClean="0">
                                        <a:solidFill>
                                          <a:srgbClr val="0D0D0D"/>
                                        </a:solidFill>
                                        <a:effectLst/>
                                        <a:highlight>
                                          <a:srgbClr val="FFFFFF"/>
                                        </a:highlight>
                                        <a:latin typeface="Cambria Math" panose="02040503050406030204" pitchFamily="18" charset="0"/>
                                      </a:rPr>
                                      <m:t>𝑖</m:t>
                                    </m:r>
                                  </m:sub>
                                </m:sSub>
                              </m:e>
                            </m:d>
                            <m:r>
                              <a:rPr lang="pl-PL" sz="5000" b="0" i="1" smtClean="0">
                                <a:solidFill>
                                  <a:srgbClr val="0D0D0D"/>
                                </a:solidFill>
                                <a:effectLst/>
                                <a:highlight>
                                  <a:srgbClr val="FFFFFF"/>
                                </a:highlight>
                                <a:latin typeface="Cambria Math" panose="02040503050406030204" pitchFamily="18" charset="0"/>
                              </a:rPr>
                              <m:t> </m:t>
                            </m:r>
                            <m:r>
                              <a:rPr lang="pl-PL" sz="5000" b="0" i="1" smtClean="0">
                                <a:solidFill>
                                  <a:srgbClr val="0D0D0D"/>
                                </a:solidFill>
                                <a:effectLst/>
                                <a:highlight>
                                  <a:srgbClr val="FFFFFF"/>
                                </a:highlight>
                                <a:latin typeface="Cambria Math" panose="02040503050406030204" pitchFamily="18" charset="0"/>
                              </a:rPr>
                              <m:t>𝑜𝑡h𝑒𝑟𝑤𝑖𝑠𝑒</m:t>
                            </m:r>
                          </m:e>
                        </m:eqArr>
                      </m:e>
                    </m:d>
                  </m:oMath>
                </a14:m>
                <a:r>
                  <a:rPr lang="en-US" sz="5000" b="0" i="0" dirty="0">
                    <a:solidFill>
                      <a:srgbClr val="0D0D0D"/>
                    </a:solidFill>
                    <a:effectLst/>
                    <a:highlight>
                      <a:srgbClr val="FFFFFF"/>
                    </a:highlight>
                    <a:latin typeface="Söhne"/>
                  </a:rPr>
                  <a:t> </a:t>
                </a:r>
                <a:endParaRPr lang="pl-PL" sz="5000" b="0" i="0" dirty="0">
                  <a:solidFill>
                    <a:srgbClr val="0D0D0D"/>
                  </a:solidFill>
                  <a:effectLst/>
                  <a:highlight>
                    <a:srgbClr val="FFFFFF"/>
                  </a:highlight>
                  <a:latin typeface="Söhne"/>
                </a:endParaRPr>
              </a:p>
              <a:p>
                <a:r>
                  <a:rPr lang="pl-PL" sz="5000" dirty="0">
                    <a:solidFill>
                      <a:srgbClr val="0D0D0D"/>
                    </a:solidFill>
                    <a:highlight>
                      <a:srgbClr val="FFFFFF"/>
                    </a:highlight>
                    <a:latin typeface="Söhne"/>
                  </a:rPr>
                  <a:t>	and </a:t>
                </a:r>
                <a:r>
                  <a:rPr lang="en-US" sz="5000" b="0" i="0" dirty="0">
                    <a:solidFill>
                      <a:srgbClr val="0D0D0D"/>
                    </a:solidFill>
                    <a:effectLst/>
                    <a:highlight>
                      <a:srgbClr val="FFFFFF"/>
                    </a:highlight>
                    <a:latin typeface="Söhne"/>
                  </a:rPr>
                  <a:t>go to step 3.</a:t>
                </a:r>
                <a:endParaRPr lang="en-US" sz="5000" dirty="0">
                  <a:solidFill>
                    <a:schemeClr val="accent1"/>
                  </a:solidFill>
                  <a:latin typeface="+mj-lt"/>
                  <a:cs typeface="Poppins SemiBold" panose="02000000000000000000" pitchFamily="2" charset="0"/>
                </a:endParaRPr>
              </a:p>
            </p:txBody>
          </p:sp>
        </mc:Choice>
        <mc:Fallback xmlns="">
          <p:sp>
            <p:nvSpPr>
              <p:cNvPr id="11" name="TextBox 13">
                <a:extLst>
                  <a:ext uri="{FF2B5EF4-FFF2-40B4-BE49-F238E27FC236}">
                    <a16:creationId xmlns:a16="http://schemas.microsoft.com/office/drawing/2014/main" id="{830C21DF-3045-9C7C-C03F-F550A2F3C064}"/>
                  </a:ext>
                </a:extLst>
              </p:cNvPr>
              <p:cNvSpPr txBox="1">
                <a:spLocks noRot="1" noChangeAspect="1" noMove="1" noResize="1" noEditPoints="1" noAdjustHandles="1" noChangeArrowheads="1" noChangeShapeType="1" noTextEdit="1"/>
              </p:cNvSpPr>
              <p:nvPr/>
            </p:nvSpPr>
            <p:spPr>
              <a:xfrm>
                <a:off x="12192000" y="7977109"/>
                <a:ext cx="17857066" cy="3255250"/>
              </a:xfrm>
              <a:prstGeom prst="rect">
                <a:avLst/>
              </a:prstGeom>
              <a:blipFill>
                <a:blip r:embed="rId6"/>
                <a:stretch>
                  <a:fillRect l="-2151" t="-5805" b="-10861"/>
                </a:stretch>
              </a:blipFill>
            </p:spPr>
            <p:txBody>
              <a:bodyPr/>
              <a:lstStyle/>
              <a:p>
                <a:r>
                  <a:rPr lang="pl-PL">
                    <a:noFill/>
                  </a:rPr>
                  <a:t> </a:t>
                </a:r>
              </a:p>
            </p:txBody>
          </p:sp>
        </mc:Fallback>
      </mc:AlternateContent>
    </p:spTree>
    <p:extLst>
      <p:ext uri="{BB962C8B-B14F-4D97-AF65-F5344CB8AC3E}">
        <p14:creationId xmlns:p14="http://schemas.microsoft.com/office/powerpoint/2010/main" val="5933386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3135631"/>
            <a:ext cx="17857066" cy="830997"/>
          </a:xfrm>
          <a:prstGeom prst="rect">
            <a:avLst/>
          </a:prstGeom>
          <a:noFill/>
        </p:spPr>
        <p:txBody>
          <a:bodyPr wrap="square" lIns="0" tIns="0" rIns="0" bIns="0" rtlCol="0">
            <a:spAutoFit/>
          </a:bodyPr>
          <a:lstStyle/>
          <a:p>
            <a:r>
              <a:rPr lang="pl-PL" sz="5400" b="1" dirty="0" err="1">
                <a:solidFill>
                  <a:srgbClr val="0D0D0D"/>
                </a:solidFill>
                <a:latin typeface="+mj-lt"/>
              </a:rPr>
              <a:t>Bissection</a:t>
            </a:r>
            <a:r>
              <a:rPr lang="pl-PL" sz="5400" b="1" dirty="0">
                <a:solidFill>
                  <a:srgbClr val="0D0D0D"/>
                </a:solidFill>
                <a:latin typeface="+mj-lt"/>
              </a:rPr>
              <a:t> </a:t>
            </a:r>
            <a:r>
              <a:rPr lang="pl-PL" sz="5400" b="1" dirty="0" err="1">
                <a:solidFill>
                  <a:srgbClr val="0D0D0D"/>
                </a:solidFill>
                <a:latin typeface="+mj-lt"/>
              </a:rPr>
              <a:t>method</a:t>
            </a:r>
            <a:r>
              <a:rPr lang="pl-PL" sz="5400" b="1" dirty="0">
                <a:solidFill>
                  <a:srgbClr val="0D0D0D"/>
                </a:solidFill>
                <a:latin typeface="+mj-lt"/>
              </a:rPr>
              <a:t> - </a:t>
            </a:r>
            <a:r>
              <a:rPr lang="pl-PL" sz="5400" b="1" dirty="0" err="1">
                <a:solidFill>
                  <a:srgbClr val="0D0D0D"/>
                </a:solidFill>
                <a:latin typeface="+mj-lt"/>
              </a:rPr>
              <a:t>algorithm</a:t>
            </a:r>
            <a:endParaRPr lang="en-US" sz="5400" b="1" dirty="0">
              <a:solidFill>
                <a:schemeClr val="accent1"/>
              </a:solidFill>
              <a:latin typeface="+mj-lt"/>
              <a:cs typeface="Poppins SemiBold" panose="02000000000000000000" pitchFamily="2" charset="0"/>
            </a:endParaRPr>
          </a:p>
        </p:txBody>
      </p:sp>
      <mc:AlternateContent xmlns:mc="http://schemas.openxmlformats.org/markup-compatibility/2006" xmlns:a14="http://schemas.microsoft.com/office/drawing/2010/main">
        <mc:Choice Requires="a14">
          <p:sp>
            <p:nvSpPr>
              <p:cNvPr id="3" name="TextBox 13">
                <a:extLst>
                  <a:ext uri="{FF2B5EF4-FFF2-40B4-BE49-F238E27FC236}">
                    <a16:creationId xmlns:a16="http://schemas.microsoft.com/office/drawing/2014/main" id="{A33316AA-26FC-27F7-C919-E7C9D4D18A21}"/>
                  </a:ext>
                </a:extLst>
              </p:cNvPr>
              <p:cNvSpPr txBox="1"/>
              <p:nvPr/>
            </p:nvSpPr>
            <p:spPr>
              <a:xfrm>
                <a:off x="2827293" y="4283823"/>
                <a:ext cx="17857066" cy="769441"/>
              </a:xfrm>
              <a:prstGeom prst="rect">
                <a:avLst/>
              </a:prstGeom>
              <a:noFill/>
            </p:spPr>
            <p:txBody>
              <a:bodyPr wrap="square" lIns="0" tIns="0" rIns="0" bIns="0" rtlCol="0">
                <a:spAutoFit/>
              </a:bodyPr>
              <a:lstStyle/>
              <a:p>
                <a:r>
                  <a:rPr lang="en-US" sz="5000" dirty="0"/>
                  <a:t>If we want to determine the square root with accuracy </a:t>
                </a:r>
                <a14:m>
                  <m:oMath xmlns:m="http://schemas.openxmlformats.org/officeDocument/2006/math">
                    <m:r>
                      <a:rPr lang="pl-PL" sz="5000" b="0" i="0" dirty="0" smtClean="0">
                        <a:latin typeface="Cambria Math" panose="02040503050406030204" pitchFamily="18" charset="0"/>
                        <a:ea typeface="Cambria Math" panose="02040503050406030204" pitchFamily="18" charset="0"/>
                      </a:rPr>
                      <m:t>:</m:t>
                    </m:r>
                    <m:r>
                      <a:rPr lang="pl-PL" sz="5000" i="1" dirty="0">
                        <a:latin typeface="Cambria Math" panose="02040503050406030204" pitchFamily="18" charset="0"/>
                        <a:ea typeface="Cambria Math" panose="02040503050406030204" pitchFamily="18" charset="0"/>
                      </a:rPr>
                      <m:t>𝜀</m:t>
                    </m:r>
                    <m:r>
                      <a:rPr lang="pl-PL" sz="5000" b="0" i="1" dirty="0" smtClean="0">
                        <a:latin typeface="Cambria Math" panose="02040503050406030204" pitchFamily="18" charset="0"/>
                      </a:rPr>
                      <m:t> </m:t>
                    </m:r>
                  </m:oMath>
                </a14:m>
                <a:endParaRPr lang="en-US" sz="5000" dirty="0">
                  <a:solidFill>
                    <a:schemeClr val="accent1"/>
                  </a:solidFill>
                  <a:latin typeface="+mj-lt"/>
                  <a:cs typeface="Poppins SemiBold" panose="02000000000000000000" pitchFamily="2" charset="0"/>
                </a:endParaRPr>
              </a:p>
            </p:txBody>
          </p:sp>
        </mc:Choice>
        <mc:Fallback xmlns="">
          <p:sp>
            <p:nvSpPr>
              <p:cNvPr id="3" name="TextBox 13">
                <a:extLst>
                  <a:ext uri="{FF2B5EF4-FFF2-40B4-BE49-F238E27FC236}">
                    <a16:creationId xmlns:a16="http://schemas.microsoft.com/office/drawing/2014/main" id="{A33316AA-26FC-27F7-C919-E7C9D4D18A21}"/>
                  </a:ext>
                </a:extLst>
              </p:cNvPr>
              <p:cNvSpPr txBox="1">
                <a:spLocks noRot="1" noChangeAspect="1" noMove="1" noResize="1" noEditPoints="1" noAdjustHandles="1" noChangeArrowheads="1" noChangeShapeType="1" noTextEdit="1"/>
              </p:cNvSpPr>
              <p:nvPr/>
            </p:nvSpPr>
            <p:spPr>
              <a:xfrm>
                <a:off x="2827293" y="4283823"/>
                <a:ext cx="17857066" cy="769441"/>
              </a:xfrm>
              <a:prstGeom prst="rect">
                <a:avLst/>
              </a:prstGeom>
              <a:blipFill>
                <a:blip r:embed="rId2"/>
                <a:stretch>
                  <a:fillRect l="-2151" t="-24603" b="-50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8" name="TextBox 13">
                <a:extLst>
                  <a:ext uri="{FF2B5EF4-FFF2-40B4-BE49-F238E27FC236}">
                    <a16:creationId xmlns:a16="http://schemas.microsoft.com/office/drawing/2014/main" id="{BB167E24-5C10-ACB7-0A06-8AEFD6A01630}"/>
                  </a:ext>
                </a:extLst>
              </p:cNvPr>
              <p:cNvSpPr txBox="1"/>
              <p:nvPr/>
            </p:nvSpPr>
            <p:spPr>
              <a:xfrm>
                <a:off x="2827293" y="6026209"/>
                <a:ext cx="17857066" cy="14941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l-PL" sz="5000" b="0" i="1" smtClean="0">
                              <a:solidFill>
                                <a:schemeClr val="accent1"/>
                              </a:solidFill>
                              <a:latin typeface="Cambria Math" panose="02040503050406030204" pitchFamily="18" charset="0"/>
                              <a:cs typeface="Poppins SemiBold" panose="02000000000000000000" pitchFamily="2" charset="0"/>
                            </a:rPr>
                          </m:ctrlPr>
                        </m:fPr>
                        <m:num>
                          <m:d>
                            <m:dPr>
                              <m:ctrlPr>
                                <a:rPr lang="pl-PL" sz="5000" b="0" i="1" smtClean="0">
                                  <a:solidFill>
                                    <a:schemeClr val="accent1"/>
                                  </a:solidFill>
                                  <a:latin typeface="Cambria Math" panose="02040503050406030204" pitchFamily="18" charset="0"/>
                                  <a:cs typeface="Poppins SemiBold" panose="02000000000000000000" pitchFamily="2" charset="0"/>
                                </a:rPr>
                              </m:ctrlPr>
                            </m:dPr>
                            <m:e>
                              <m:r>
                                <a:rPr lang="pl-PL" sz="5000" b="0" i="1" smtClean="0">
                                  <a:solidFill>
                                    <a:schemeClr val="accent1"/>
                                  </a:solidFill>
                                  <a:latin typeface="Cambria Math" panose="02040503050406030204" pitchFamily="18" charset="0"/>
                                  <a:cs typeface="Poppins SemiBold" panose="02000000000000000000" pitchFamily="2" charset="0"/>
                                </a:rPr>
                                <m:t>𝑏</m:t>
                              </m:r>
                              <m:r>
                                <a:rPr lang="pl-PL" sz="5000" b="0" i="1" smtClean="0">
                                  <a:solidFill>
                                    <a:schemeClr val="accent1"/>
                                  </a:solidFill>
                                  <a:latin typeface="Cambria Math" panose="02040503050406030204" pitchFamily="18" charset="0"/>
                                  <a:cs typeface="Poppins SemiBold" panose="02000000000000000000" pitchFamily="2" charset="0"/>
                                </a:rPr>
                                <m:t>−</m:t>
                              </m:r>
                              <m:r>
                                <a:rPr lang="pl-PL" sz="5000" b="0" i="1" smtClean="0">
                                  <a:solidFill>
                                    <a:schemeClr val="accent1"/>
                                  </a:solidFill>
                                  <a:latin typeface="Cambria Math" panose="02040503050406030204" pitchFamily="18" charset="0"/>
                                  <a:cs typeface="Poppins SemiBold" panose="02000000000000000000" pitchFamily="2" charset="0"/>
                                </a:rPr>
                                <m:t>𝑎</m:t>
                              </m:r>
                            </m:e>
                          </m:d>
                        </m:num>
                        <m:den>
                          <m:sSup>
                            <m:sSupPr>
                              <m:ctrlPr>
                                <a:rPr lang="pl-PL" sz="5000" b="0" i="1" smtClean="0">
                                  <a:solidFill>
                                    <a:schemeClr val="accent1"/>
                                  </a:solidFill>
                                  <a:latin typeface="Cambria Math" panose="02040503050406030204" pitchFamily="18" charset="0"/>
                                  <a:cs typeface="Poppins SemiBold" panose="02000000000000000000" pitchFamily="2" charset="0"/>
                                </a:rPr>
                              </m:ctrlPr>
                            </m:sSupPr>
                            <m:e>
                              <m:r>
                                <a:rPr lang="pl-PL" sz="5000" b="0" i="1" smtClean="0">
                                  <a:solidFill>
                                    <a:schemeClr val="accent1"/>
                                  </a:solidFill>
                                  <a:latin typeface="Cambria Math" panose="02040503050406030204" pitchFamily="18" charset="0"/>
                                  <a:cs typeface="Poppins SemiBold" panose="02000000000000000000" pitchFamily="2" charset="0"/>
                                </a:rPr>
                                <m:t>2</m:t>
                              </m:r>
                            </m:e>
                            <m:sup>
                              <m:r>
                                <a:rPr lang="pl-PL" sz="5000" b="0" i="1" smtClean="0">
                                  <a:solidFill>
                                    <a:schemeClr val="accent1"/>
                                  </a:solidFill>
                                  <a:latin typeface="Cambria Math" panose="02040503050406030204" pitchFamily="18" charset="0"/>
                                  <a:cs typeface="Poppins SemiBold" panose="02000000000000000000" pitchFamily="2" charset="0"/>
                                </a:rPr>
                                <m:t>𝑖</m:t>
                              </m:r>
                            </m:sup>
                          </m:sSup>
                        </m:den>
                      </m:f>
                      <m:r>
                        <a:rPr lang="pl-PL" sz="5000" b="0" i="1" smtClean="0">
                          <a:solidFill>
                            <a:schemeClr val="accent1"/>
                          </a:solidFill>
                          <a:latin typeface="Cambria Math" panose="02040503050406030204" pitchFamily="18" charset="0"/>
                          <a:cs typeface="Poppins SemiBold" panose="02000000000000000000" pitchFamily="2" charset="0"/>
                        </a:rPr>
                        <m:t>≤ </m:t>
                      </m:r>
                      <m:r>
                        <a:rPr lang="pl-PL" sz="5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𝜀</m:t>
                      </m:r>
                    </m:oMath>
                  </m:oMathPara>
                </a14:m>
                <a:endParaRPr lang="en-US" sz="5000" dirty="0">
                  <a:solidFill>
                    <a:schemeClr val="accent1"/>
                  </a:solidFill>
                  <a:latin typeface="+mj-lt"/>
                  <a:cs typeface="Poppins SemiBold" panose="02000000000000000000" pitchFamily="2" charset="0"/>
                </a:endParaRPr>
              </a:p>
            </p:txBody>
          </p:sp>
        </mc:Choice>
        <mc:Fallback xmlns="">
          <p:sp>
            <p:nvSpPr>
              <p:cNvPr id="8" name="TextBox 13">
                <a:extLst>
                  <a:ext uri="{FF2B5EF4-FFF2-40B4-BE49-F238E27FC236}">
                    <a16:creationId xmlns:a16="http://schemas.microsoft.com/office/drawing/2014/main" id="{BB167E24-5C10-ACB7-0A06-8AEFD6A01630}"/>
                  </a:ext>
                </a:extLst>
              </p:cNvPr>
              <p:cNvSpPr txBox="1">
                <a:spLocks noRot="1" noChangeAspect="1" noMove="1" noResize="1" noEditPoints="1" noAdjustHandles="1" noChangeArrowheads="1" noChangeShapeType="1" noTextEdit="1"/>
              </p:cNvSpPr>
              <p:nvPr/>
            </p:nvSpPr>
            <p:spPr>
              <a:xfrm>
                <a:off x="2827293" y="6026209"/>
                <a:ext cx="17857066" cy="1494127"/>
              </a:xfrm>
              <a:prstGeom prst="rect">
                <a:avLst/>
              </a:prstGeom>
              <a:blipFill>
                <a:blip r:embed="rId3"/>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20897187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3135631"/>
            <a:ext cx="17857066" cy="830997"/>
          </a:xfrm>
          <a:prstGeom prst="rect">
            <a:avLst/>
          </a:prstGeom>
          <a:noFill/>
        </p:spPr>
        <p:txBody>
          <a:bodyPr wrap="square" lIns="0" tIns="0" rIns="0" bIns="0" rtlCol="0">
            <a:spAutoFit/>
          </a:bodyPr>
          <a:lstStyle/>
          <a:p>
            <a:r>
              <a:rPr lang="pl-PL" sz="5400" b="1" dirty="0" err="1">
                <a:solidFill>
                  <a:srgbClr val="0D0D0D"/>
                </a:solidFill>
                <a:latin typeface="+mj-lt"/>
              </a:rPr>
              <a:t>Example</a:t>
            </a:r>
            <a:endParaRPr lang="en-US" sz="5400" b="1" dirty="0">
              <a:solidFill>
                <a:schemeClr val="accent1"/>
              </a:solidFill>
              <a:latin typeface="+mj-lt"/>
              <a:cs typeface="Poppins SemiBold" panose="02000000000000000000" pitchFamily="2" charset="0"/>
            </a:endParaRPr>
          </a:p>
        </p:txBody>
      </p:sp>
      <p:sp>
        <p:nvSpPr>
          <p:cNvPr id="3" name="TextBox 13">
            <a:extLst>
              <a:ext uri="{FF2B5EF4-FFF2-40B4-BE49-F238E27FC236}">
                <a16:creationId xmlns:a16="http://schemas.microsoft.com/office/drawing/2014/main" id="{A33316AA-26FC-27F7-C919-E7C9D4D18A21}"/>
              </a:ext>
            </a:extLst>
          </p:cNvPr>
          <p:cNvSpPr txBox="1"/>
          <p:nvPr/>
        </p:nvSpPr>
        <p:spPr>
          <a:xfrm>
            <a:off x="2827293" y="4283823"/>
            <a:ext cx="17857066" cy="1846659"/>
          </a:xfrm>
          <a:prstGeom prst="rect">
            <a:avLst/>
          </a:prstGeom>
          <a:noFill/>
        </p:spPr>
        <p:txBody>
          <a:bodyPr wrap="square" lIns="0" tIns="0" rIns="0" bIns="0" rtlCol="0">
            <a:spAutoFit/>
          </a:bodyPr>
          <a:lstStyle/>
          <a:p>
            <a:r>
              <a:rPr lang="en-US" sz="6000" dirty="0"/>
              <a:t>Find the root of the equation in the form</a:t>
            </a:r>
            <a:r>
              <a:rPr lang="pl-PL" sz="6000" dirty="0"/>
              <a:t>:</a:t>
            </a:r>
          </a:p>
          <a:p>
            <a:endParaRPr lang="pl-PL" sz="6000" dirty="0"/>
          </a:p>
        </p:txBody>
      </p:sp>
      <mc:AlternateContent xmlns:mc="http://schemas.openxmlformats.org/markup-compatibility/2006" xmlns:a14="http://schemas.microsoft.com/office/drawing/2010/main">
        <mc:Choice Requires="a14">
          <p:sp>
            <p:nvSpPr>
              <p:cNvPr id="5" name="pole tekstowe 4">
                <a:extLst>
                  <a:ext uri="{FF2B5EF4-FFF2-40B4-BE49-F238E27FC236}">
                    <a16:creationId xmlns:a16="http://schemas.microsoft.com/office/drawing/2014/main" id="{65A356C3-E6C1-7393-9336-461339932CF2}"/>
                  </a:ext>
                </a:extLst>
              </p:cNvPr>
              <p:cNvSpPr txBox="1"/>
              <p:nvPr/>
            </p:nvSpPr>
            <p:spPr>
              <a:xfrm>
                <a:off x="6069724" y="5866671"/>
                <a:ext cx="12202510" cy="1015663"/>
              </a:xfrm>
              <a:prstGeom prst="rect">
                <a:avLst/>
              </a:prstGeom>
              <a:noFill/>
            </p:spPr>
            <p:txBody>
              <a:bodyPr wrap="square">
                <a:spAutoFit/>
              </a:bodyPr>
              <a:lstStyle/>
              <a:p>
                <a:pPr algn="ctr"/>
                <a14:m>
                  <m:oMath xmlns:m="http://schemas.openxmlformats.org/officeDocument/2006/math">
                    <m:r>
                      <a:rPr lang="pl-PL" sz="6000" i="1" dirty="0" smtClean="0">
                        <a:latin typeface="Cambria Math" panose="02040503050406030204" pitchFamily="18" charset="0"/>
                      </a:rPr>
                      <m:t>𝑓</m:t>
                    </m:r>
                    <m:d>
                      <m:dPr>
                        <m:ctrlPr>
                          <a:rPr lang="pl-PL" sz="6000" b="0" i="1" dirty="0" smtClean="0">
                            <a:latin typeface="Cambria Math" panose="02040503050406030204" pitchFamily="18" charset="0"/>
                          </a:rPr>
                        </m:ctrlPr>
                      </m:dPr>
                      <m:e>
                        <m:r>
                          <a:rPr lang="pl-PL" sz="6000" b="0" i="1" dirty="0" smtClean="0">
                            <a:latin typeface="Cambria Math" panose="02040503050406030204" pitchFamily="18" charset="0"/>
                          </a:rPr>
                          <m:t>𝑥</m:t>
                        </m:r>
                      </m:e>
                    </m:d>
                    <m:r>
                      <a:rPr lang="pl-PL" sz="6000" b="0" i="1" dirty="0" smtClean="0">
                        <a:latin typeface="Cambria Math" panose="02040503050406030204" pitchFamily="18" charset="0"/>
                      </a:rPr>
                      <m:t>=</m:t>
                    </m:r>
                    <m:sSup>
                      <m:sSupPr>
                        <m:ctrlPr>
                          <a:rPr lang="pl-PL" sz="6000" b="0" i="1" dirty="0" smtClean="0">
                            <a:latin typeface="Cambria Math" panose="02040503050406030204" pitchFamily="18" charset="0"/>
                          </a:rPr>
                        </m:ctrlPr>
                      </m:sSupPr>
                      <m:e>
                        <m:r>
                          <a:rPr lang="pl-PL" sz="6000" b="0" i="1" dirty="0" smtClean="0">
                            <a:latin typeface="Cambria Math" panose="02040503050406030204" pitchFamily="18" charset="0"/>
                          </a:rPr>
                          <m:t>𝑥</m:t>
                        </m:r>
                      </m:e>
                      <m:sup>
                        <m:r>
                          <a:rPr lang="pl-PL" sz="6000" b="0" i="1" dirty="0" smtClean="0">
                            <a:latin typeface="Cambria Math" panose="02040503050406030204" pitchFamily="18" charset="0"/>
                          </a:rPr>
                          <m:t>3</m:t>
                        </m:r>
                      </m:sup>
                    </m:sSup>
                    <m:r>
                      <a:rPr lang="pl-PL" sz="6000" b="0" i="1" dirty="0" smtClean="0">
                        <a:latin typeface="Cambria Math" panose="02040503050406030204" pitchFamily="18" charset="0"/>
                      </a:rPr>
                      <m:t>+2</m:t>
                    </m:r>
                    <m:r>
                      <a:rPr lang="pl-PL" sz="6000" b="0" i="1" dirty="0" smtClean="0">
                        <a:latin typeface="Cambria Math" panose="02040503050406030204" pitchFamily="18" charset="0"/>
                      </a:rPr>
                      <m:t>𝑥</m:t>
                    </m:r>
                    <m:r>
                      <a:rPr lang="pl-PL" sz="6000" b="0" i="1" dirty="0" smtClean="0">
                        <a:latin typeface="Cambria Math" panose="02040503050406030204" pitchFamily="18" charset="0"/>
                      </a:rPr>
                      <m:t> −1</m:t>
                    </m:r>
                  </m:oMath>
                </a14:m>
                <a:r>
                  <a:rPr lang="en-US" sz="6000" dirty="0"/>
                  <a:t> </a:t>
                </a:r>
                <a:r>
                  <a:rPr lang="pl-PL" sz="6000" dirty="0"/>
                  <a:t>for </a:t>
                </a:r>
                <a14:m>
                  <m:oMath xmlns:m="http://schemas.openxmlformats.org/officeDocument/2006/math">
                    <m:r>
                      <a:rPr lang="en-US" sz="6000" i="1" dirty="0" smtClean="0">
                        <a:latin typeface="Cambria Math" panose="02040503050406030204" pitchFamily="18" charset="0"/>
                      </a:rPr>
                      <m:t>𝑥</m:t>
                    </m:r>
                    <m:r>
                      <a:rPr lang="en-US" sz="6000" i="1" dirty="0">
                        <a:latin typeface="Cambria Math" panose="02040503050406030204" pitchFamily="18" charset="0"/>
                      </a:rPr>
                      <m:t>∈</m:t>
                    </m:r>
                    <m:d>
                      <m:dPr>
                        <m:begChr m:val="["/>
                        <m:endChr m:val="]"/>
                        <m:ctrlPr>
                          <a:rPr lang="en-US" sz="6000" i="1" dirty="0">
                            <a:latin typeface="Cambria Math" panose="02040503050406030204" pitchFamily="18" charset="0"/>
                          </a:rPr>
                        </m:ctrlPr>
                      </m:dPr>
                      <m:e>
                        <m:r>
                          <a:rPr lang="en-US" sz="6000" i="1" dirty="0">
                            <a:latin typeface="Cambria Math" panose="02040503050406030204" pitchFamily="18" charset="0"/>
                          </a:rPr>
                          <m:t>0,</m:t>
                        </m:r>
                        <m:r>
                          <a:rPr lang="pl-PL" sz="6000" b="0" i="1" dirty="0" smtClean="0">
                            <a:latin typeface="Cambria Math" panose="02040503050406030204" pitchFamily="18" charset="0"/>
                          </a:rPr>
                          <m:t>1</m:t>
                        </m:r>
                      </m:e>
                    </m:d>
                  </m:oMath>
                </a14:m>
                <a:r>
                  <a:rPr lang="pl-PL" sz="6000" b="0" i="0" dirty="0">
                    <a:latin typeface="+mj-lt"/>
                  </a:rPr>
                  <a:t> </a:t>
                </a:r>
                <a:r>
                  <a:rPr lang="en-US" sz="6000" dirty="0"/>
                  <a:t>. </a:t>
                </a:r>
                <a:endParaRPr lang="pl-PL" sz="6000" dirty="0"/>
              </a:p>
            </p:txBody>
          </p:sp>
        </mc:Choice>
        <mc:Fallback xmlns="">
          <p:sp>
            <p:nvSpPr>
              <p:cNvPr id="5" name="pole tekstowe 4">
                <a:extLst>
                  <a:ext uri="{FF2B5EF4-FFF2-40B4-BE49-F238E27FC236}">
                    <a16:creationId xmlns:a16="http://schemas.microsoft.com/office/drawing/2014/main" id="{65A356C3-E6C1-7393-9336-461339932CF2}"/>
                  </a:ext>
                </a:extLst>
              </p:cNvPr>
              <p:cNvSpPr txBox="1">
                <a:spLocks noRot="1" noChangeAspect="1" noMove="1" noResize="1" noEditPoints="1" noAdjustHandles="1" noChangeArrowheads="1" noChangeShapeType="1" noTextEdit="1"/>
              </p:cNvSpPr>
              <p:nvPr/>
            </p:nvSpPr>
            <p:spPr>
              <a:xfrm>
                <a:off x="6069724" y="5866671"/>
                <a:ext cx="12202510" cy="1015663"/>
              </a:xfrm>
              <a:prstGeom prst="rect">
                <a:avLst/>
              </a:prstGeom>
              <a:blipFill>
                <a:blip r:embed="rId2"/>
                <a:stretch>
                  <a:fillRect t="-17365" r="-300" b="-4012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0" name="pole tekstowe 9">
                <a:extLst>
                  <a:ext uri="{FF2B5EF4-FFF2-40B4-BE49-F238E27FC236}">
                    <a16:creationId xmlns:a16="http://schemas.microsoft.com/office/drawing/2014/main" id="{B1D074B9-3E30-E58D-8BDD-0A7FBAF17073}"/>
                  </a:ext>
                </a:extLst>
              </p:cNvPr>
              <p:cNvSpPr txBox="1"/>
              <p:nvPr/>
            </p:nvSpPr>
            <p:spPr>
              <a:xfrm>
                <a:off x="2827293" y="7216186"/>
                <a:ext cx="12202510" cy="1015663"/>
              </a:xfrm>
              <a:prstGeom prst="rect">
                <a:avLst/>
              </a:prstGeom>
              <a:noFill/>
            </p:spPr>
            <p:txBody>
              <a:bodyPr wrap="square">
                <a:spAutoFit/>
              </a:bodyPr>
              <a:lstStyle/>
              <a:p>
                <a:r>
                  <a:rPr lang="en-US" sz="6000" dirty="0"/>
                  <a:t>Assume that the precision level (</a:t>
                </a:r>
                <a14:m>
                  <m:oMath xmlns:m="http://schemas.openxmlformats.org/officeDocument/2006/math">
                    <m:r>
                      <a:rPr lang="en-US" sz="6000" i="1" dirty="0" smtClean="0">
                        <a:latin typeface="Cambria Math" panose="02040503050406030204" pitchFamily="18" charset="0"/>
                      </a:rPr>
                      <m:t>𝜖</m:t>
                    </m:r>
                  </m:oMath>
                </a14:m>
                <a:r>
                  <a:rPr lang="en-US" sz="6000" dirty="0"/>
                  <a:t>) is </a:t>
                </a:r>
                <a:r>
                  <a:rPr lang="pl-PL" sz="6000" dirty="0"/>
                  <a:t>:</a:t>
                </a:r>
              </a:p>
            </p:txBody>
          </p:sp>
        </mc:Choice>
        <mc:Fallback xmlns="">
          <p:sp>
            <p:nvSpPr>
              <p:cNvPr id="10" name="pole tekstowe 9">
                <a:extLst>
                  <a:ext uri="{FF2B5EF4-FFF2-40B4-BE49-F238E27FC236}">
                    <a16:creationId xmlns:a16="http://schemas.microsoft.com/office/drawing/2014/main" id="{B1D074B9-3E30-E58D-8BDD-0A7FBAF17073}"/>
                  </a:ext>
                </a:extLst>
              </p:cNvPr>
              <p:cNvSpPr txBox="1">
                <a:spLocks noRot="1" noChangeAspect="1" noMove="1" noResize="1" noEditPoints="1" noAdjustHandles="1" noChangeArrowheads="1" noChangeShapeType="1" noTextEdit="1"/>
              </p:cNvSpPr>
              <p:nvPr/>
            </p:nvSpPr>
            <p:spPr>
              <a:xfrm>
                <a:off x="2827293" y="7216186"/>
                <a:ext cx="12202510" cy="1015663"/>
              </a:xfrm>
              <a:prstGeom prst="rect">
                <a:avLst/>
              </a:prstGeom>
              <a:blipFill>
                <a:blip r:embed="rId3"/>
                <a:stretch>
                  <a:fillRect l="-3047" t="-18675" r="-400" b="-40361"/>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3" name="pole tekstowe 12">
                <a:extLst>
                  <a:ext uri="{FF2B5EF4-FFF2-40B4-BE49-F238E27FC236}">
                    <a16:creationId xmlns:a16="http://schemas.microsoft.com/office/drawing/2014/main" id="{1C49F33B-97C1-700F-B6AE-CE1E32EFEEF8}"/>
                  </a:ext>
                </a:extLst>
              </p:cNvPr>
              <p:cNvSpPr txBox="1"/>
              <p:nvPr/>
            </p:nvSpPr>
            <p:spPr>
              <a:xfrm>
                <a:off x="5654571" y="8601653"/>
                <a:ext cx="12202510" cy="101566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sz="6000" i="1" smtClean="0">
                          <a:latin typeface="Cambria Math" panose="02040503050406030204" pitchFamily="18" charset="0"/>
                          <a:ea typeface="Cambria Math" panose="02040503050406030204" pitchFamily="18" charset="0"/>
                        </a:rPr>
                        <m:t>𝜀</m:t>
                      </m:r>
                      <m:r>
                        <a:rPr lang="pl-PL" sz="6000" b="0" i="1" smtClean="0">
                          <a:latin typeface="Cambria Math" panose="02040503050406030204" pitchFamily="18" charset="0"/>
                          <a:ea typeface="Cambria Math" panose="02040503050406030204" pitchFamily="18" charset="0"/>
                        </a:rPr>
                        <m:t>=0.1</m:t>
                      </m:r>
                    </m:oMath>
                  </m:oMathPara>
                </a14:m>
                <a:endParaRPr lang="pl-PL" sz="6000" dirty="0"/>
              </a:p>
            </p:txBody>
          </p:sp>
        </mc:Choice>
        <mc:Fallback xmlns="">
          <p:sp>
            <p:nvSpPr>
              <p:cNvPr id="13" name="pole tekstowe 12">
                <a:extLst>
                  <a:ext uri="{FF2B5EF4-FFF2-40B4-BE49-F238E27FC236}">
                    <a16:creationId xmlns:a16="http://schemas.microsoft.com/office/drawing/2014/main" id="{1C49F33B-97C1-700F-B6AE-CE1E32EFEEF8}"/>
                  </a:ext>
                </a:extLst>
              </p:cNvPr>
              <p:cNvSpPr txBox="1">
                <a:spLocks noRot="1" noChangeAspect="1" noMove="1" noResize="1" noEditPoints="1" noAdjustHandles="1" noChangeArrowheads="1" noChangeShapeType="1" noTextEdit="1"/>
              </p:cNvSpPr>
              <p:nvPr/>
            </p:nvSpPr>
            <p:spPr>
              <a:xfrm>
                <a:off x="5654571" y="8601653"/>
                <a:ext cx="12202510" cy="1015663"/>
              </a:xfrm>
              <a:prstGeom prst="rect">
                <a:avLst/>
              </a:prstGeom>
              <a:blipFill>
                <a:blip r:embed="rId4"/>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29242265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pole tekstowe 4">
                <a:extLst>
                  <a:ext uri="{FF2B5EF4-FFF2-40B4-BE49-F238E27FC236}">
                    <a16:creationId xmlns:a16="http://schemas.microsoft.com/office/drawing/2014/main" id="{65A356C3-E6C1-7393-9336-461339932CF2}"/>
                  </a:ext>
                </a:extLst>
              </p:cNvPr>
              <p:cNvSpPr txBox="1"/>
              <p:nvPr/>
            </p:nvSpPr>
            <p:spPr>
              <a:xfrm>
                <a:off x="11379143" y="2119968"/>
                <a:ext cx="12202510" cy="101566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sz="6000" i="1" dirty="0" smtClean="0">
                          <a:latin typeface="Cambria Math" panose="02040503050406030204" pitchFamily="18" charset="0"/>
                        </a:rPr>
                        <m:t>𝑓</m:t>
                      </m:r>
                      <m:d>
                        <m:dPr>
                          <m:ctrlPr>
                            <a:rPr lang="pl-PL" sz="6000" b="0" i="1" dirty="0" smtClean="0">
                              <a:latin typeface="Cambria Math" panose="02040503050406030204" pitchFamily="18" charset="0"/>
                            </a:rPr>
                          </m:ctrlPr>
                        </m:dPr>
                        <m:e>
                          <m:r>
                            <a:rPr lang="pl-PL" sz="6000" b="0" i="1" dirty="0" smtClean="0">
                              <a:latin typeface="Cambria Math" panose="02040503050406030204" pitchFamily="18" charset="0"/>
                            </a:rPr>
                            <m:t>𝑥</m:t>
                          </m:r>
                        </m:e>
                      </m:d>
                      <m:r>
                        <a:rPr lang="pl-PL" sz="6000" b="0" i="1" dirty="0" smtClean="0">
                          <a:latin typeface="Cambria Math" panose="02040503050406030204" pitchFamily="18" charset="0"/>
                        </a:rPr>
                        <m:t>=</m:t>
                      </m:r>
                      <m:sSup>
                        <m:sSupPr>
                          <m:ctrlPr>
                            <a:rPr lang="pl-PL" sz="6000" b="0" i="1" dirty="0" smtClean="0">
                              <a:latin typeface="Cambria Math" panose="02040503050406030204" pitchFamily="18" charset="0"/>
                            </a:rPr>
                          </m:ctrlPr>
                        </m:sSupPr>
                        <m:e>
                          <m:r>
                            <a:rPr lang="pl-PL" sz="6000" b="0" i="1" dirty="0" smtClean="0">
                              <a:latin typeface="Cambria Math" panose="02040503050406030204" pitchFamily="18" charset="0"/>
                            </a:rPr>
                            <m:t>𝑥</m:t>
                          </m:r>
                        </m:e>
                        <m:sup>
                          <m:r>
                            <a:rPr lang="pl-PL" sz="6000" b="0" i="1" dirty="0" smtClean="0">
                              <a:latin typeface="Cambria Math" panose="02040503050406030204" pitchFamily="18" charset="0"/>
                            </a:rPr>
                            <m:t>3</m:t>
                          </m:r>
                        </m:sup>
                      </m:sSup>
                      <m:r>
                        <a:rPr lang="pl-PL" sz="6000" b="0" i="1" dirty="0" smtClean="0">
                          <a:latin typeface="Cambria Math" panose="02040503050406030204" pitchFamily="18" charset="0"/>
                        </a:rPr>
                        <m:t>+2</m:t>
                      </m:r>
                      <m:r>
                        <a:rPr lang="pl-PL" sz="6000" b="0" i="1" dirty="0" smtClean="0">
                          <a:latin typeface="Cambria Math" panose="02040503050406030204" pitchFamily="18" charset="0"/>
                        </a:rPr>
                        <m:t>𝑥</m:t>
                      </m:r>
                      <m:r>
                        <a:rPr lang="pl-PL" sz="6000" b="0" i="1" dirty="0" smtClean="0">
                          <a:latin typeface="Cambria Math" panose="02040503050406030204" pitchFamily="18" charset="0"/>
                        </a:rPr>
                        <m:t> −1</m:t>
                      </m:r>
                    </m:oMath>
                  </m:oMathPara>
                </a14:m>
                <a:endParaRPr lang="pl-PL" sz="6000" dirty="0"/>
              </a:p>
            </p:txBody>
          </p:sp>
        </mc:Choice>
        <mc:Fallback xmlns="">
          <p:sp>
            <p:nvSpPr>
              <p:cNvPr id="5" name="pole tekstowe 4">
                <a:extLst>
                  <a:ext uri="{FF2B5EF4-FFF2-40B4-BE49-F238E27FC236}">
                    <a16:creationId xmlns:a16="http://schemas.microsoft.com/office/drawing/2014/main" id="{65A356C3-E6C1-7393-9336-461339932CF2}"/>
                  </a:ext>
                </a:extLst>
              </p:cNvPr>
              <p:cNvSpPr txBox="1">
                <a:spLocks noRot="1" noChangeAspect="1" noMove="1" noResize="1" noEditPoints="1" noAdjustHandles="1" noChangeArrowheads="1" noChangeShapeType="1" noTextEdit="1"/>
              </p:cNvSpPr>
              <p:nvPr/>
            </p:nvSpPr>
            <p:spPr>
              <a:xfrm>
                <a:off x="11379143" y="2119968"/>
                <a:ext cx="12202510" cy="1015663"/>
              </a:xfrm>
              <a:prstGeom prst="rect">
                <a:avLst/>
              </a:prstGeom>
              <a:blipFill>
                <a:blip r:embed="rId2"/>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0" name="pole tekstowe 9">
                <a:extLst>
                  <a:ext uri="{FF2B5EF4-FFF2-40B4-BE49-F238E27FC236}">
                    <a16:creationId xmlns:a16="http://schemas.microsoft.com/office/drawing/2014/main" id="{B1D074B9-3E30-E58D-8BDD-0A7FBAF17073}"/>
                  </a:ext>
                </a:extLst>
              </p:cNvPr>
              <p:cNvSpPr txBox="1"/>
              <p:nvPr/>
            </p:nvSpPr>
            <p:spPr>
              <a:xfrm>
                <a:off x="1883396" y="2775250"/>
                <a:ext cx="12202510" cy="3785652"/>
              </a:xfrm>
              <a:prstGeom prst="rect">
                <a:avLst/>
              </a:prstGeom>
              <a:noFill/>
            </p:spPr>
            <p:txBody>
              <a:bodyPr wrap="square">
                <a:spAutoFit/>
              </a:bodyPr>
              <a:lstStyle/>
              <a:p>
                <a:r>
                  <a:rPr lang="en-US" sz="6000" dirty="0"/>
                  <a:t>First, we check whether a root can exist in a given interval:</a:t>
                </a:r>
                <a:endParaRPr lang="pl-PL" sz="6000" dirty="0"/>
              </a:p>
              <a:p>
                <a:pPr/>
                <a14:m>
                  <m:oMathPara xmlns:m="http://schemas.openxmlformats.org/officeDocument/2006/math">
                    <m:oMathParaPr>
                      <m:jc m:val="centerGroup"/>
                    </m:oMathParaPr>
                    <m:oMath xmlns:m="http://schemas.openxmlformats.org/officeDocument/2006/math">
                      <m:r>
                        <a:rPr lang="pl-PL" sz="6000" b="0" i="1" smtClean="0">
                          <a:latin typeface="Cambria Math" panose="02040503050406030204" pitchFamily="18" charset="0"/>
                        </a:rPr>
                        <m:t>𝑓</m:t>
                      </m:r>
                      <m:d>
                        <m:dPr>
                          <m:ctrlPr>
                            <a:rPr lang="pl-PL" sz="6000" b="0" i="1" smtClean="0">
                              <a:latin typeface="Cambria Math" panose="02040503050406030204" pitchFamily="18" charset="0"/>
                            </a:rPr>
                          </m:ctrlPr>
                        </m:dPr>
                        <m:e>
                          <m:r>
                            <a:rPr lang="pl-PL" sz="6000" b="0" i="1" smtClean="0">
                              <a:latin typeface="Cambria Math" panose="02040503050406030204" pitchFamily="18" charset="0"/>
                            </a:rPr>
                            <m:t>0</m:t>
                          </m:r>
                        </m:e>
                      </m:d>
                      <m:r>
                        <a:rPr lang="pl-PL" sz="6000" b="0" i="1" smtClean="0">
                          <a:latin typeface="Cambria Math" panose="02040503050406030204" pitchFamily="18" charset="0"/>
                        </a:rPr>
                        <m:t>=0+0−1=−1</m:t>
                      </m:r>
                    </m:oMath>
                  </m:oMathPara>
                </a14:m>
                <a:endParaRPr lang="pl-PL" sz="6000" b="0" dirty="0"/>
              </a:p>
              <a:p>
                <a:pPr/>
                <a14:m>
                  <m:oMathPara xmlns:m="http://schemas.openxmlformats.org/officeDocument/2006/math">
                    <m:oMathParaPr>
                      <m:jc m:val="centerGroup"/>
                    </m:oMathParaPr>
                    <m:oMath xmlns:m="http://schemas.openxmlformats.org/officeDocument/2006/math">
                      <m:r>
                        <a:rPr lang="pl-PL" sz="6000" b="0" i="1" smtClean="0">
                          <a:latin typeface="Cambria Math" panose="02040503050406030204" pitchFamily="18" charset="0"/>
                        </a:rPr>
                        <m:t>𝑓</m:t>
                      </m:r>
                      <m:d>
                        <m:dPr>
                          <m:ctrlPr>
                            <a:rPr lang="pl-PL" sz="6000" b="0" i="1" smtClean="0">
                              <a:latin typeface="Cambria Math" panose="02040503050406030204" pitchFamily="18" charset="0"/>
                            </a:rPr>
                          </m:ctrlPr>
                        </m:dPr>
                        <m:e>
                          <m:r>
                            <a:rPr lang="pl-PL" sz="6000" b="0" i="1" smtClean="0">
                              <a:latin typeface="Cambria Math" panose="02040503050406030204" pitchFamily="18" charset="0"/>
                            </a:rPr>
                            <m:t>1</m:t>
                          </m:r>
                        </m:e>
                      </m:d>
                      <m:r>
                        <a:rPr lang="pl-PL" sz="6000" b="0" i="1" smtClean="0">
                          <a:latin typeface="Cambria Math" panose="02040503050406030204" pitchFamily="18" charset="0"/>
                        </a:rPr>
                        <m:t>=1+2−1=2</m:t>
                      </m:r>
                    </m:oMath>
                  </m:oMathPara>
                </a14:m>
                <a:endParaRPr lang="pl-PL" sz="6000" dirty="0"/>
              </a:p>
            </p:txBody>
          </p:sp>
        </mc:Choice>
        <mc:Fallback xmlns="">
          <p:sp>
            <p:nvSpPr>
              <p:cNvPr id="10" name="pole tekstowe 9">
                <a:extLst>
                  <a:ext uri="{FF2B5EF4-FFF2-40B4-BE49-F238E27FC236}">
                    <a16:creationId xmlns:a16="http://schemas.microsoft.com/office/drawing/2014/main" id="{B1D074B9-3E30-E58D-8BDD-0A7FBAF17073}"/>
                  </a:ext>
                </a:extLst>
              </p:cNvPr>
              <p:cNvSpPr txBox="1">
                <a:spLocks noRot="1" noChangeAspect="1" noMove="1" noResize="1" noEditPoints="1" noAdjustHandles="1" noChangeArrowheads="1" noChangeShapeType="1" noTextEdit="1"/>
              </p:cNvSpPr>
              <p:nvPr/>
            </p:nvSpPr>
            <p:spPr>
              <a:xfrm>
                <a:off x="1883396" y="2775250"/>
                <a:ext cx="12202510" cy="3785652"/>
              </a:xfrm>
              <a:prstGeom prst="rect">
                <a:avLst/>
              </a:prstGeom>
              <a:blipFill>
                <a:blip r:embed="rId3"/>
                <a:stretch>
                  <a:fillRect l="-3047" t="-4831"/>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3" name="pole tekstowe 12">
                <a:extLst>
                  <a:ext uri="{FF2B5EF4-FFF2-40B4-BE49-F238E27FC236}">
                    <a16:creationId xmlns:a16="http://schemas.microsoft.com/office/drawing/2014/main" id="{1C49F33B-97C1-700F-B6AE-CE1E32EFEEF8}"/>
                  </a:ext>
                </a:extLst>
              </p:cNvPr>
              <p:cNvSpPr txBox="1"/>
              <p:nvPr/>
            </p:nvSpPr>
            <p:spPr>
              <a:xfrm>
                <a:off x="11379143" y="3236915"/>
                <a:ext cx="12202510" cy="101566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sz="6000" i="1" smtClean="0">
                          <a:latin typeface="Cambria Math" panose="02040503050406030204" pitchFamily="18" charset="0"/>
                          <a:ea typeface="Cambria Math" panose="02040503050406030204" pitchFamily="18" charset="0"/>
                        </a:rPr>
                        <m:t>𝜀</m:t>
                      </m:r>
                      <m:r>
                        <a:rPr lang="pl-PL" sz="6000" b="0" i="1" smtClean="0">
                          <a:latin typeface="Cambria Math" panose="02040503050406030204" pitchFamily="18" charset="0"/>
                          <a:ea typeface="Cambria Math" panose="02040503050406030204" pitchFamily="18" charset="0"/>
                        </a:rPr>
                        <m:t>=0.1</m:t>
                      </m:r>
                    </m:oMath>
                  </m:oMathPara>
                </a14:m>
                <a:endParaRPr lang="pl-PL" sz="6000" dirty="0"/>
              </a:p>
            </p:txBody>
          </p:sp>
        </mc:Choice>
        <mc:Fallback xmlns="">
          <p:sp>
            <p:nvSpPr>
              <p:cNvPr id="13" name="pole tekstowe 12">
                <a:extLst>
                  <a:ext uri="{FF2B5EF4-FFF2-40B4-BE49-F238E27FC236}">
                    <a16:creationId xmlns:a16="http://schemas.microsoft.com/office/drawing/2014/main" id="{1C49F33B-97C1-700F-B6AE-CE1E32EFEEF8}"/>
                  </a:ext>
                </a:extLst>
              </p:cNvPr>
              <p:cNvSpPr txBox="1">
                <a:spLocks noRot="1" noChangeAspect="1" noMove="1" noResize="1" noEditPoints="1" noAdjustHandles="1" noChangeArrowheads="1" noChangeShapeType="1" noTextEdit="1"/>
              </p:cNvSpPr>
              <p:nvPr/>
            </p:nvSpPr>
            <p:spPr>
              <a:xfrm>
                <a:off x="11379143" y="3236915"/>
                <a:ext cx="12202510" cy="1015663"/>
              </a:xfrm>
              <a:prstGeom prst="rect">
                <a:avLst/>
              </a:prstGeom>
              <a:blipFill>
                <a:blip r:embed="rId4"/>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4" name="pole tekstowe 3">
                <a:extLst>
                  <a:ext uri="{FF2B5EF4-FFF2-40B4-BE49-F238E27FC236}">
                    <a16:creationId xmlns:a16="http://schemas.microsoft.com/office/drawing/2014/main" id="{20DEEA23-BD6C-A391-8D2E-3367AB16B029}"/>
                  </a:ext>
                </a:extLst>
              </p:cNvPr>
              <p:cNvSpPr txBox="1"/>
              <p:nvPr/>
            </p:nvSpPr>
            <p:spPr>
              <a:xfrm>
                <a:off x="15029803" y="3135631"/>
                <a:ext cx="12202510" cy="101566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sz="6000" i="1" dirty="0" smtClean="0">
                          <a:latin typeface="Cambria Math" panose="02040503050406030204" pitchFamily="18" charset="0"/>
                          <a:ea typeface="Cambria Math" panose="02040503050406030204" pitchFamily="18" charset="0"/>
                        </a:rPr>
                        <m:t>𝑥</m:t>
                      </m:r>
                      <m:r>
                        <a:rPr lang="pl-PL" sz="6000" b="0" i="1" dirty="0" smtClean="0">
                          <a:latin typeface="Cambria Math" panose="02040503050406030204" pitchFamily="18" charset="0"/>
                          <a:ea typeface="Cambria Math" panose="02040503050406030204" pitchFamily="18" charset="0"/>
                        </a:rPr>
                        <m:t>∈&lt;</m:t>
                      </m:r>
                      <m:r>
                        <a:rPr lang="pl-PL" sz="6000" b="0" i="1" smtClean="0">
                          <a:latin typeface="Cambria Math" panose="02040503050406030204" pitchFamily="18" charset="0"/>
                          <a:ea typeface="Cambria Math" panose="02040503050406030204" pitchFamily="18" charset="0"/>
                        </a:rPr>
                        <m:t>0 1&gt;</m:t>
                      </m:r>
                    </m:oMath>
                  </m:oMathPara>
                </a14:m>
                <a:endParaRPr lang="pl-PL" sz="6000" dirty="0"/>
              </a:p>
            </p:txBody>
          </p:sp>
        </mc:Choice>
        <mc:Fallback xmlns="">
          <p:sp>
            <p:nvSpPr>
              <p:cNvPr id="4" name="pole tekstowe 3">
                <a:extLst>
                  <a:ext uri="{FF2B5EF4-FFF2-40B4-BE49-F238E27FC236}">
                    <a16:creationId xmlns:a16="http://schemas.microsoft.com/office/drawing/2014/main" id="{20DEEA23-BD6C-A391-8D2E-3367AB16B029}"/>
                  </a:ext>
                </a:extLst>
              </p:cNvPr>
              <p:cNvSpPr txBox="1">
                <a:spLocks noRot="1" noChangeAspect="1" noMove="1" noResize="1" noEditPoints="1" noAdjustHandles="1" noChangeArrowheads="1" noChangeShapeType="1" noTextEdit="1"/>
              </p:cNvSpPr>
              <p:nvPr/>
            </p:nvSpPr>
            <p:spPr>
              <a:xfrm>
                <a:off x="15029803" y="3135631"/>
                <a:ext cx="12202510" cy="1015663"/>
              </a:xfrm>
              <a:prstGeom prst="rect">
                <a:avLst/>
              </a:prstGeom>
              <a:blipFill>
                <a:blip r:embed="rId5"/>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6" name="pole tekstowe 5">
                <a:extLst>
                  <a:ext uri="{FF2B5EF4-FFF2-40B4-BE49-F238E27FC236}">
                    <a16:creationId xmlns:a16="http://schemas.microsoft.com/office/drawing/2014/main" id="{87D50AAD-FCCC-900B-3FF7-76AAFF62D849}"/>
                  </a:ext>
                </a:extLst>
              </p:cNvPr>
              <p:cNvSpPr txBox="1"/>
              <p:nvPr/>
            </p:nvSpPr>
            <p:spPr>
              <a:xfrm>
                <a:off x="14021515" y="4928615"/>
                <a:ext cx="1008288"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7200" b="0" i="1" smtClean="0">
                          <a:latin typeface="Cambria Math" panose="02040503050406030204" pitchFamily="18" charset="0"/>
                        </a:rPr>
                        <m:t>⇒</m:t>
                      </m:r>
                    </m:oMath>
                  </m:oMathPara>
                </a14:m>
                <a:endParaRPr lang="en-US" sz="7200" dirty="0"/>
              </a:p>
            </p:txBody>
          </p:sp>
        </mc:Choice>
        <mc:Fallback xmlns="">
          <p:sp>
            <p:nvSpPr>
              <p:cNvPr id="6" name="pole tekstowe 5">
                <a:extLst>
                  <a:ext uri="{FF2B5EF4-FFF2-40B4-BE49-F238E27FC236}">
                    <a16:creationId xmlns:a16="http://schemas.microsoft.com/office/drawing/2014/main" id="{87D50AAD-FCCC-900B-3FF7-76AAFF62D849}"/>
                  </a:ext>
                </a:extLst>
              </p:cNvPr>
              <p:cNvSpPr txBox="1">
                <a:spLocks noRot="1" noChangeAspect="1" noMove="1" noResize="1" noEditPoints="1" noAdjustHandles="1" noChangeArrowheads="1" noChangeShapeType="1" noTextEdit="1"/>
              </p:cNvSpPr>
              <p:nvPr/>
            </p:nvSpPr>
            <p:spPr>
              <a:xfrm>
                <a:off x="14021515" y="4928615"/>
                <a:ext cx="1008288" cy="1107996"/>
              </a:xfrm>
              <a:prstGeom prst="rect">
                <a:avLst/>
              </a:prstGeom>
              <a:blipFill>
                <a:blip r:embed="rId6"/>
                <a:stretch>
                  <a:fillRect/>
                </a:stretch>
              </a:blipFill>
            </p:spPr>
            <p:txBody>
              <a:bodyPr/>
              <a:lstStyle/>
              <a:p>
                <a:r>
                  <a:rPr lang="pl-PL">
                    <a:noFill/>
                  </a:rPr>
                  <a:t> </a:t>
                </a:r>
              </a:p>
            </p:txBody>
          </p:sp>
        </mc:Fallback>
      </mc:AlternateContent>
      <p:sp>
        <p:nvSpPr>
          <p:cNvPr id="7" name="pole tekstowe 6">
            <a:extLst>
              <a:ext uri="{FF2B5EF4-FFF2-40B4-BE49-F238E27FC236}">
                <a16:creationId xmlns:a16="http://schemas.microsoft.com/office/drawing/2014/main" id="{F10C6848-2B2D-9DA7-CD9C-E1980FE4E8F6}"/>
              </a:ext>
            </a:extLst>
          </p:cNvPr>
          <p:cNvSpPr txBox="1"/>
          <p:nvPr/>
        </p:nvSpPr>
        <p:spPr>
          <a:xfrm>
            <a:off x="15499052" y="4928615"/>
            <a:ext cx="12202510" cy="1015663"/>
          </a:xfrm>
          <a:prstGeom prst="rect">
            <a:avLst/>
          </a:prstGeom>
          <a:noFill/>
        </p:spPr>
        <p:txBody>
          <a:bodyPr wrap="square">
            <a:spAutoFit/>
          </a:bodyPr>
          <a:lstStyle/>
          <a:p>
            <a:r>
              <a:rPr lang="pl-PL" sz="6000" dirty="0"/>
              <a:t>Root </a:t>
            </a:r>
            <a:r>
              <a:rPr lang="pl-PL" sz="6000" dirty="0" err="1"/>
              <a:t>exist</a:t>
            </a:r>
            <a:r>
              <a:rPr lang="pl-PL" sz="6000" dirty="0"/>
              <a:t> in </a:t>
            </a:r>
            <a:r>
              <a:rPr lang="pl-PL" sz="6000" dirty="0" err="1"/>
              <a:t>this</a:t>
            </a:r>
            <a:r>
              <a:rPr lang="pl-PL" sz="6000" dirty="0"/>
              <a:t> </a:t>
            </a:r>
            <a:r>
              <a:rPr lang="pl-PL" sz="6000" dirty="0" err="1"/>
              <a:t>interval</a:t>
            </a:r>
            <a:r>
              <a:rPr lang="pl-PL" sz="6000" dirty="0"/>
              <a:t> </a:t>
            </a:r>
          </a:p>
        </p:txBody>
      </p:sp>
      <mc:AlternateContent xmlns:mc="http://schemas.openxmlformats.org/markup-compatibility/2006" xmlns:a14="http://schemas.microsoft.com/office/drawing/2010/main">
        <mc:Choice Requires="a14">
          <p:sp>
            <p:nvSpPr>
              <p:cNvPr id="8" name="pole tekstowe 7">
                <a:extLst>
                  <a:ext uri="{FF2B5EF4-FFF2-40B4-BE49-F238E27FC236}">
                    <a16:creationId xmlns:a16="http://schemas.microsoft.com/office/drawing/2014/main" id="{B26F7ADD-80A8-7079-BD33-D7A5EB3F4BB2}"/>
                  </a:ext>
                </a:extLst>
              </p:cNvPr>
              <p:cNvSpPr txBox="1"/>
              <p:nvPr/>
            </p:nvSpPr>
            <p:spPr>
              <a:xfrm>
                <a:off x="-823367" y="7212384"/>
                <a:ext cx="12202510" cy="38483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pl-PL" sz="6000" b="0" i="1" dirty="0" smtClean="0">
                              <a:latin typeface="Cambria Math" panose="02040503050406030204" pitchFamily="18" charset="0"/>
                            </a:rPr>
                          </m:ctrlPr>
                        </m:sSupPr>
                        <m:e>
                          <m:r>
                            <a:rPr lang="pl-PL" sz="6000" i="1" dirty="0" smtClean="0">
                              <a:latin typeface="Cambria Math" panose="02040503050406030204" pitchFamily="18" charset="0"/>
                            </a:rPr>
                            <m:t>𝑓</m:t>
                          </m:r>
                        </m:e>
                        <m:sup>
                          <m:r>
                            <a:rPr lang="pl-PL" sz="6000" b="0" i="1" dirty="0" smtClean="0">
                              <a:latin typeface="Cambria Math" panose="02040503050406030204" pitchFamily="18" charset="0"/>
                            </a:rPr>
                            <m:t>′</m:t>
                          </m:r>
                          <m:d>
                            <m:dPr>
                              <m:ctrlPr>
                                <a:rPr lang="pl-PL" sz="6000" b="0" i="1" dirty="0" smtClean="0">
                                  <a:latin typeface="Cambria Math" panose="02040503050406030204" pitchFamily="18" charset="0"/>
                                </a:rPr>
                              </m:ctrlPr>
                            </m:dPr>
                            <m:e>
                              <m:r>
                                <a:rPr lang="pl-PL" sz="6000" b="0" i="1" dirty="0" smtClean="0">
                                  <a:latin typeface="Cambria Math" panose="02040503050406030204" pitchFamily="18" charset="0"/>
                                </a:rPr>
                                <m:t>𝑥</m:t>
                              </m:r>
                            </m:e>
                          </m:d>
                        </m:sup>
                      </m:sSup>
                      <m:r>
                        <a:rPr lang="pl-PL" sz="6000" b="0" i="1" dirty="0" smtClean="0">
                          <a:latin typeface="Cambria Math" panose="02040503050406030204" pitchFamily="18" charset="0"/>
                        </a:rPr>
                        <m:t>=</m:t>
                      </m:r>
                      <m:sSup>
                        <m:sSupPr>
                          <m:ctrlPr>
                            <a:rPr lang="pl-PL" sz="6000" b="0" i="1" dirty="0" smtClean="0">
                              <a:latin typeface="Cambria Math" panose="02040503050406030204" pitchFamily="18" charset="0"/>
                            </a:rPr>
                          </m:ctrlPr>
                        </m:sSupPr>
                        <m:e>
                          <m:r>
                            <a:rPr lang="pl-PL" sz="6000" b="0" i="1" dirty="0" smtClean="0">
                              <a:latin typeface="Cambria Math" panose="02040503050406030204" pitchFamily="18" charset="0"/>
                            </a:rPr>
                            <m:t>3</m:t>
                          </m:r>
                          <m:r>
                            <a:rPr lang="pl-PL" sz="6000" b="0" i="1" dirty="0" smtClean="0">
                              <a:latin typeface="Cambria Math" panose="02040503050406030204" pitchFamily="18" charset="0"/>
                            </a:rPr>
                            <m:t>𝑥</m:t>
                          </m:r>
                        </m:e>
                        <m:sup>
                          <m:r>
                            <a:rPr lang="pl-PL" sz="6000" b="0" i="1" dirty="0" smtClean="0">
                              <a:latin typeface="Cambria Math" panose="02040503050406030204" pitchFamily="18" charset="0"/>
                            </a:rPr>
                            <m:t>2</m:t>
                          </m:r>
                        </m:sup>
                      </m:sSup>
                      <m:r>
                        <a:rPr lang="pl-PL" sz="6000" b="0" i="1" dirty="0" smtClean="0">
                          <a:latin typeface="Cambria Math" panose="02040503050406030204" pitchFamily="18" charset="0"/>
                        </a:rPr>
                        <m:t>+2</m:t>
                      </m:r>
                    </m:oMath>
                  </m:oMathPara>
                </a14:m>
                <a:endParaRPr lang="pl-PL" sz="6000" b="0" dirty="0"/>
              </a:p>
              <a:p>
                <a:pPr/>
                <a14:m>
                  <m:oMathPara xmlns:m="http://schemas.openxmlformats.org/officeDocument/2006/math">
                    <m:oMathParaPr>
                      <m:jc m:val="centerGroup"/>
                    </m:oMathParaPr>
                    <m:oMath xmlns:m="http://schemas.openxmlformats.org/officeDocument/2006/math">
                      <m:r>
                        <a:rPr lang="pl-PL" sz="6000" b="0" i="1" smtClean="0">
                          <a:latin typeface="Cambria Math" panose="02040503050406030204" pitchFamily="18" charset="0"/>
                        </a:rPr>
                        <m:t>𝑓</m:t>
                      </m:r>
                      <m:r>
                        <a:rPr lang="pl-PL" sz="6000" b="0" i="1" smtClean="0">
                          <a:latin typeface="Cambria Math" panose="02040503050406030204" pitchFamily="18" charset="0"/>
                        </a:rPr>
                        <m:t>′</m:t>
                      </m:r>
                      <m:d>
                        <m:dPr>
                          <m:ctrlPr>
                            <a:rPr lang="pl-PL" sz="6000" b="0" i="1" smtClean="0">
                              <a:latin typeface="Cambria Math" panose="02040503050406030204" pitchFamily="18" charset="0"/>
                            </a:rPr>
                          </m:ctrlPr>
                        </m:dPr>
                        <m:e>
                          <m:r>
                            <a:rPr lang="pl-PL" sz="6000" b="0" i="1" smtClean="0">
                              <a:latin typeface="Cambria Math" panose="02040503050406030204" pitchFamily="18" charset="0"/>
                            </a:rPr>
                            <m:t>0</m:t>
                          </m:r>
                        </m:e>
                      </m:d>
                      <m:r>
                        <a:rPr lang="pl-PL" sz="6000" b="0" i="1" smtClean="0">
                          <a:latin typeface="Cambria Math" panose="02040503050406030204" pitchFamily="18" charset="0"/>
                        </a:rPr>
                        <m:t>=2</m:t>
                      </m:r>
                    </m:oMath>
                  </m:oMathPara>
                </a14:m>
                <a:endParaRPr lang="pl-PL" sz="6000" b="0" dirty="0"/>
              </a:p>
              <a:p>
                <a:pPr/>
                <a14:m>
                  <m:oMathPara xmlns:m="http://schemas.openxmlformats.org/officeDocument/2006/math">
                    <m:oMathParaPr>
                      <m:jc m:val="centerGroup"/>
                    </m:oMathParaPr>
                    <m:oMath xmlns:m="http://schemas.openxmlformats.org/officeDocument/2006/math">
                      <m:r>
                        <a:rPr lang="pl-PL" sz="6000" b="0" i="1" smtClean="0">
                          <a:latin typeface="Cambria Math" panose="02040503050406030204" pitchFamily="18" charset="0"/>
                        </a:rPr>
                        <m:t>𝑓</m:t>
                      </m:r>
                      <m:r>
                        <a:rPr lang="pl-PL" sz="6000" b="0" i="1" smtClean="0">
                          <a:latin typeface="Cambria Math" panose="02040503050406030204" pitchFamily="18" charset="0"/>
                        </a:rPr>
                        <m:t>′</m:t>
                      </m:r>
                      <m:d>
                        <m:dPr>
                          <m:ctrlPr>
                            <a:rPr lang="pl-PL" sz="6000" b="0" i="1" smtClean="0">
                              <a:latin typeface="Cambria Math" panose="02040503050406030204" pitchFamily="18" charset="0"/>
                            </a:rPr>
                          </m:ctrlPr>
                        </m:dPr>
                        <m:e>
                          <m:r>
                            <a:rPr lang="pl-PL" sz="6000" b="0" i="1" smtClean="0">
                              <a:latin typeface="Cambria Math" panose="02040503050406030204" pitchFamily="18" charset="0"/>
                            </a:rPr>
                            <m:t>1</m:t>
                          </m:r>
                        </m:e>
                      </m:d>
                      <m:r>
                        <a:rPr lang="pl-PL" sz="6000" b="0" i="1" smtClean="0">
                          <a:latin typeface="Cambria Math" panose="02040503050406030204" pitchFamily="18" charset="0"/>
                        </a:rPr>
                        <m:t>=5</m:t>
                      </m:r>
                    </m:oMath>
                  </m:oMathPara>
                </a14:m>
                <a:endParaRPr lang="pl-PL" sz="6000" dirty="0"/>
              </a:p>
              <a:p>
                <a:pPr algn="ctr"/>
                <a:endParaRPr lang="pl-PL" sz="6000" dirty="0"/>
              </a:p>
            </p:txBody>
          </p:sp>
        </mc:Choice>
        <mc:Fallback xmlns="">
          <p:sp>
            <p:nvSpPr>
              <p:cNvPr id="8" name="pole tekstowe 7">
                <a:extLst>
                  <a:ext uri="{FF2B5EF4-FFF2-40B4-BE49-F238E27FC236}">
                    <a16:creationId xmlns:a16="http://schemas.microsoft.com/office/drawing/2014/main" id="{B26F7ADD-80A8-7079-BD33-D7A5EB3F4BB2}"/>
                  </a:ext>
                </a:extLst>
              </p:cNvPr>
              <p:cNvSpPr txBox="1">
                <a:spLocks noRot="1" noChangeAspect="1" noMove="1" noResize="1" noEditPoints="1" noAdjustHandles="1" noChangeArrowheads="1" noChangeShapeType="1" noTextEdit="1"/>
              </p:cNvSpPr>
              <p:nvPr/>
            </p:nvSpPr>
            <p:spPr>
              <a:xfrm>
                <a:off x="-823367" y="7212384"/>
                <a:ext cx="12202510" cy="3848361"/>
              </a:xfrm>
              <a:prstGeom prst="rect">
                <a:avLst/>
              </a:prstGeom>
              <a:blipFill>
                <a:blip r:embed="rId7"/>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9" name="pole tekstowe 8">
                <a:extLst>
                  <a:ext uri="{FF2B5EF4-FFF2-40B4-BE49-F238E27FC236}">
                    <a16:creationId xmlns:a16="http://schemas.microsoft.com/office/drawing/2014/main" id="{86C54624-0B2D-0B22-2200-79EAD4AC9E7A}"/>
                  </a:ext>
                </a:extLst>
              </p:cNvPr>
              <p:cNvSpPr txBox="1"/>
              <p:nvPr/>
            </p:nvSpPr>
            <p:spPr>
              <a:xfrm>
                <a:off x="10393412" y="8327932"/>
                <a:ext cx="1008288"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7200" b="0" i="1" smtClean="0">
                          <a:latin typeface="Cambria Math" panose="02040503050406030204" pitchFamily="18" charset="0"/>
                        </a:rPr>
                        <m:t>⇒</m:t>
                      </m:r>
                    </m:oMath>
                  </m:oMathPara>
                </a14:m>
                <a:endParaRPr lang="en-US" sz="7200" dirty="0"/>
              </a:p>
            </p:txBody>
          </p:sp>
        </mc:Choice>
        <mc:Fallback xmlns="">
          <p:sp>
            <p:nvSpPr>
              <p:cNvPr id="9" name="pole tekstowe 8">
                <a:extLst>
                  <a:ext uri="{FF2B5EF4-FFF2-40B4-BE49-F238E27FC236}">
                    <a16:creationId xmlns:a16="http://schemas.microsoft.com/office/drawing/2014/main" id="{86C54624-0B2D-0B22-2200-79EAD4AC9E7A}"/>
                  </a:ext>
                </a:extLst>
              </p:cNvPr>
              <p:cNvSpPr txBox="1">
                <a:spLocks noRot="1" noChangeAspect="1" noMove="1" noResize="1" noEditPoints="1" noAdjustHandles="1" noChangeArrowheads="1" noChangeShapeType="1" noTextEdit="1"/>
              </p:cNvSpPr>
              <p:nvPr/>
            </p:nvSpPr>
            <p:spPr>
              <a:xfrm>
                <a:off x="10393412" y="8327932"/>
                <a:ext cx="1008288" cy="1107996"/>
              </a:xfrm>
              <a:prstGeom prst="rect">
                <a:avLst/>
              </a:prstGeom>
              <a:blipFill>
                <a:blip r:embed="rId8"/>
                <a:stretch>
                  <a:fillRect/>
                </a:stretch>
              </a:blipFill>
            </p:spPr>
            <p:txBody>
              <a:bodyPr/>
              <a:lstStyle/>
              <a:p>
                <a:r>
                  <a:rPr lang="pl-PL">
                    <a:noFill/>
                  </a:rPr>
                  <a:t> </a:t>
                </a:r>
              </a:p>
            </p:txBody>
          </p:sp>
        </mc:Fallback>
      </mc:AlternateContent>
      <p:sp>
        <p:nvSpPr>
          <p:cNvPr id="11" name="pole tekstowe 10">
            <a:extLst>
              <a:ext uri="{FF2B5EF4-FFF2-40B4-BE49-F238E27FC236}">
                <a16:creationId xmlns:a16="http://schemas.microsoft.com/office/drawing/2014/main" id="{0E4E7F0D-5B75-669E-87CB-6585730DD68C}"/>
              </a:ext>
            </a:extLst>
          </p:cNvPr>
          <p:cNvSpPr txBox="1"/>
          <p:nvPr/>
        </p:nvSpPr>
        <p:spPr>
          <a:xfrm>
            <a:off x="11870949" y="8327932"/>
            <a:ext cx="12202510" cy="1015663"/>
          </a:xfrm>
          <a:prstGeom prst="rect">
            <a:avLst/>
          </a:prstGeom>
          <a:noFill/>
        </p:spPr>
        <p:txBody>
          <a:bodyPr wrap="square">
            <a:spAutoFit/>
          </a:bodyPr>
          <a:lstStyle/>
          <a:p>
            <a:r>
              <a:rPr lang="pl-PL" sz="6000" dirty="0" err="1"/>
              <a:t>That</a:t>
            </a:r>
            <a:r>
              <a:rPr lang="pl-PL" sz="6000" dirty="0"/>
              <a:t> </a:t>
            </a:r>
            <a:r>
              <a:rPr lang="en-US" sz="6000" dirty="0"/>
              <a:t>increases in a given interval</a:t>
            </a:r>
            <a:endParaRPr lang="pl-PL" sz="6000" dirty="0"/>
          </a:p>
        </p:txBody>
      </p:sp>
      <mc:AlternateContent xmlns:mc="http://schemas.openxmlformats.org/markup-compatibility/2006" xmlns:a14="http://schemas.microsoft.com/office/drawing/2010/main">
        <mc:Choice Requires="a14">
          <p:sp>
            <p:nvSpPr>
              <p:cNvPr id="2" name="pole tekstowe 1">
                <a:extLst>
                  <a:ext uri="{FF2B5EF4-FFF2-40B4-BE49-F238E27FC236}">
                    <a16:creationId xmlns:a16="http://schemas.microsoft.com/office/drawing/2014/main" id="{01933D29-8BCC-B412-9576-296893DF6909}"/>
                  </a:ext>
                </a:extLst>
              </p:cNvPr>
              <p:cNvSpPr txBox="1"/>
              <p:nvPr/>
            </p:nvSpPr>
            <p:spPr>
              <a:xfrm>
                <a:off x="6903604" y="10857490"/>
                <a:ext cx="15883244" cy="1015663"/>
              </a:xfrm>
              <a:prstGeom prst="rect">
                <a:avLst/>
              </a:prstGeom>
              <a:noFill/>
            </p:spPr>
            <p:txBody>
              <a:bodyPr wrap="square">
                <a:spAutoFit/>
              </a:bodyPr>
              <a:lstStyle/>
              <a:p>
                <a:r>
                  <a:rPr lang="pl-PL" sz="6000" dirty="0"/>
                  <a:t>In </a:t>
                </a:r>
                <a:r>
                  <a:rPr lang="pl-PL" sz="6000" dirty="0" err="1"/>
                  <a:t>given</a:t>
                </a:r>
                <a:r>
                  <a:rPr lang="pl-PL" sz="6000" dirty="0"/>
                  <a:t> </a:t>
                </a:r>
                <a:r>
                  <a:rPr lang="pl-PL" sz="6000" dirty="0" err="1"/>
                  <a:t>interval</a:t>
                </a:r>
                <a:r>
                  <a:rPr lang="pl-PL" sz="6000" dirty="0"/>
                  <a:t> </a:t>
                </a:r>
                <a:r>
                  <a:rPr lang="pl-PL" sz="6000" dirty="0" err="1"/>
                  <a:t>exist</a:t>
                </a:r>
                <a:r>
                  <a:rPr lang="pl-PL" sz="6000" dirty="0"/>
                  <a:t>  </a:t>
                </a:r>
                <a:r>
                  <a:rPr lang="pl-PL" sz="6000" dirty="0" err="1"/>
                  <a:t>only</a:t>
                </a:r>
                <a:r>
                  <a:rPr lang="pl-PL" sz="6000" dirty="0"/>
                  <a:t> one </a:t>
                </a:r>
                <a:r>
                  <a:rPr lang="pl-PL" sz="6000" dirty="0" err="1"/>
                  <a:t>root</a:t>
                </a:r>
                <a:r>
                  <a:rPr lang="pl-PL" sz="6000" dirty="0"/>
                  <a:t> ( </a:t>
                </a:r>
                <a14:m>
                  <m:oMath xmlns:m="http://schemas.openxmlformats.org/officeDocument/2006/math">
                    <m:r>
                      <a:rPr lang="pl-PL" sz="6000" i="1" dirty="0" smtClean="0">
                        <a:latin typeface="Cambria Math" panose="02040503050406030204" pitchFamily="18" charset="0"/>
                      </a:rPr>
                      <m:t>𝑓</m:t>
                    </m:r>
                    <m:r>
                      <a:rPr lang="pl-PL" sz="6000" i="1" dirty="0" smtClean="0">
                        <a:latin typeface="Cambria Math" panose="02040503050406030204" pitchFamily="18" charset="0"/>
                      </a:rPr>
                      <m:t>(</m:t>
                    </m:r>
                    <m:r>
                      <a:rPr lang="pl-PL" sz="6000" i="1" dirty="0" smtClean="0">
                        <a:latin typeface="Cambria Math" panose="02040503050406030204" pitchFamily="18" charset="0"/>
                      </a:rPr>
                      <m:t>𝑥</m:t>
                    </m:r>
                    <m:r>
                      <a:rPr lang="pl-PL" sz="6000" i="1" dirty="0" smtClean="0">
                        <a:latin typeface="Cambria Math" panose="02040503050406030204" pitchFamily="18" charset="0"/>
                      </a:rPr>
                      <m:t>)=0 </m:t>
                    </m:r>
                  </m:oMath>
                </a14:m>
                <a:r>
                  <a:rPr lang="pl-PL" sz="6000" dirty="0"/>
                  <a:t>)</a:t>
                </a:r>
              </a:p>
            </p:txBody>
          </p:sp>
        </mc:Choice>
        <mc:Fallback xmlns="">
          <p:sp>
            <p:nvSpPr>
              <p:cNvPr id="2" name="pole tekstowe 1">
                <a:extLst>
                  <a:ext uri="{FF2B5EF4-FFF2-40B4-BE49-F238E27FC236}">
                    <a16:creationId xmlns:a16="http://schemas.microsoft.com/office/drawing/2014/main" id="{01933D29-8BCC-B412-9576-296893DF6909}"/>
                  </a:ext>
                </a:extLst>
              </p:cNvPr>
              <p:cNvSpPr txBox="1">
                <a:spLocks noRot="1" noChangeAspect="1" noMove="1" noResize="1" noEditPoints="1" noAdjustHandles="1" noChangeArrowheads="1" noChangeShapeType="1" noTextEdit="1"/>
              </p:cNvSpPr>
              <p:nvPr/>
            </p:nvSpPr>
            <p:spPr>
              <a:xfrm>
                <a:off x="6903604" y="10857490"/>
                <a:ext cx="15883244" cy="1015663"/>
              </a:xfrm>
              <a:prstGeom prst="rect">
                <a:avLst/>
              </a:prstGeom>
              <a:blipFill>
                <a:blip r:embed="rId9"/>
                <a:stretch>
                  <a:fillRect l="-2302" t="-17964" b="-39521"/>
                </a:stretch>
              </a:blipFill>
            </p:spPr>
            <p:txBody>
              <a:bodyPr/>
              <a:lstStyle/>
              <a:p>
                <a:r>
                  <a:rPr lang="pl-PL">
                    <a:noFill/>
                  </a:rPr>
                  <a:t> </a:t>
                </a:r>
              </a:p>
            </p:txBody>
          </p:sp>
        </mc:Fallback>
      </mc:AlternateContent>
    </p:spTree>
    <p:extLst>
      <p:ext uri="{BB962C8B-B14F-4D97-AF65-F5344CB8AC3E}">
        <p14:creationId xmlns:p14="http://schemas.microsoft.com/office/powerpoint/2010/main" val="2088605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pole tekstowe 4">
                <a:extLst>
                  <a:ext uri="{FF2B5EF4-FFF2-40B4-BE49-F238E27FC236}">
                    <a16:creationId xmlns:a16="http://schemas.microsoft.com/office/drawing/2014/main" id="{65A356C3-E6C1-7393-9336-461339932CF2}"/>
                  </a:ext>
                </a:extLst>
              </p:cNvPr>
              <p:cNvSpPr txBox="1"/>
              <p:nvPr/>
            </p:nvSpPr>
            <p:spPr>
              <a:xfrm>
                <a:off x="11379143" y="2119968"/>
                <a:ext cx="12202510" cy="101566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sz="6000" i="1" dirty="0" smtClean="0">
                          <a:latin typeface="Cambria Math" panose="02040503050406030204" pitchFamily="18" charset="0"/>
                        </a:rPr>
                        <m:t>𝑓</m:t>
                      </m:r>
                      <m:d>
                        <m:dPr>
                          <m:ctrlPr>
                            <a:rPr lang="pl-PL" sz="6000" b="0" i="1" dirty="0" smtClean="0">
                              <a:latin typeface="Cambria Math" panose="02040503050406030204" pitchFamily="18" charset="0"/>
                            </a:rPr>
                          </m:ctrlPr>
                        </m:dPr>
                        <m:e>
                          <m:r>
                            <a:rPr lang="pl-PL" sz="6000" b="0" i="1" dirty="0" smtClean="0">
                              <a:latin typeface="Cambria Math" panose="02040503050406030204" pitchFamily="18" charset="0"/>
                            </a:rPr>
                            <m:t>𝑥</m:t>
                          </m:r>
                        </m:e>
                      </m:d>
                      <m:r>
                        <a:rPr lang="pl-PL" sz="6000" b="0" i="1" dirty="0" smtClean="0">
                          <a:latin typeface="Cambria Math" panose="02040503050406030204" pitchFamily="18" charset="0"/>
                        </a:rPr>
                        <m:t>=</m:t>
                      </m:r>
                      <m:sSup>
                        <m:sSupPr>
                          <m:ctrlPr>
                            <a:rPr lang="pl-PL" sz="6000" b="0" i="1" dirty="0" smtClean="0">
                              <a:latin typeface="Cambria Math" panose="02040503050406030204" pitchFamily="18" charset="0"/>
                            </a:rPr>
                          </m:ctrlPr>
                        </m:sSupPr>
                        <m:e>
                          <m:r>
                            <a:rPr lang="pl-PL" sz="6000" b="0" i="1" dirty="0" smtClean="0">
                              <a:latin typeface="Cambria Math" panose="02040503050406030204" pitchFamily="18" charset="0"/>
                            </a:rPr>
                            <m:t>𝑥</m:t>
                          </m:r>
                        </m:e>
                        <m:sup>
                          <m:r>
                            <a:rPr lang="pl-PL" sz="6000" b="0" i="1" dirty="0" smtClean="0">
                              <a:latin typeface="Cambria Math" panose="02040503050406030204" pitchFamily="18" charset="0"/>
                            </a:rPr>
                            <m:t>3</m:t>
                          </m:r>
                        </m:sup>
                      </m:sSup>
                      <m:r>
                        <a:rPr lang="pl-PL" sz="6000" b="0" i="1" dirty="0" smtClean="0">
                          <a:latin typeface="Cambria Math" panose="02040503050406030204" pitchFamily="18" charset="0"/>
                        </a:rPr>
                        <m:t>+2</m:t>
                      </m:r>
                      <m:r>
                        <a:rPr lang="pl-PL" sz="6000" b="0" i="1" dirty="0" smtClean="0">
                          <a:latin typeface="Cambria Math" panose="02040503050406030204" pitchFamily="18" charset="0"/>
                        </a:rPr>
                        <m:t>𝑥</m:t>
                      </m:r>
                      <m:r>
                        <a:rPr lang="pl-PL" sz="6000" b="0" i="1" dirty="0" smtClean="0">
                          <a:latin typeface="Cambria Math" panose="02040503050406030204" pitchFamily="18" charset="0"/>
                        </a:rPr>
                        <m:t> −1</m:t>
                      </m:r>
                    </m:oMath>
                  </m:oMathPara>
                </a14:m>
                <a:endParaRPr lang="pl-PL" sz="6000" dirty="0"/>
              </a:p>
            </p:txBody>
          </p:sp>
        </mc:Choice>
        <mc:Fallback xmlns="">
          <p:sp>
            <p:nvSpPr>
              <p:cNvPr id="5" name="pole tekstowe 4">
                <a:extLst>
                  <a:ext uri="{FF2B5EF4-FFF2-40B4-BE49-F238E27FC236}">
                    <a16:creationId xmlns:a16="http://schemas.microsoft.com/office/drawing/2014/main" id="{65A356C3-E6C1-7393-9336-461339932CF2}"/>
                  </a:ext>
                </a:extLst>
              </p:cNvPr>
              <p:cNvSpPr txBox="1">
                <a:spLocks noRot="1" noChangeAspect="1" noMove="1" noResize="1" noEditPoints="1" noAdjustHandles="1" noChangeArrowheads="1" noChangeShapeType="1" noTextEdit="1"/>
              </p:cNvSpPr>
              <p:nvPr/>
            </p:nvSpPr>
            <p:spPr>
              <a:xfrm>
                <a:off x="11379143" y="2119968"/>
                <a:ext cx="12202510" cy="1015663"/>
              </a:xfrm>
              <a:prstGeom prst="rect">
                <a:avLst/>
              </a:prstGeom>
              <a:blipFill>
                <a:blip r:embed="rId2"/>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3" name="pole tekstowe 12">
                <a:extLst>
                  <a:ext uri="{FF2B5EF4-FFF2-40B4-BE49-F238E27FC236}">
                    <a16:creationId xmlns:a16="http://schemas.microsoft.com/office/drawing/2014/main" id="{1C49F33B-97C1-700F-B6AE-CE1E32EFEEF8}"/>
                  </a:ext>
                </a:extLst>
              </p:cNvPr>
              <p:cNvSpPr txBox="1"/>
              <p:nvPr/>
            </p:nvSpPr>
            <p:spPr>
              <a:xfrm>
                <a:off x="11379143" y="3236915"/>
                <a:ext cx="12202510" cy="101566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sz="6000" i="1" smtClean="0">
                          <a:latin typeface="Cambria Math" panose="02040503050406030204" pitchFamily="18" charset="0"/>
                          <a:ea typeface="Cambria Math" panose="02040503050406030204" pitchFamily="18" charset="0"/>
                        </a:rPr>
                        <m:t>𝜀</m:t>
                      </m:r>
                      <m:r>
                        <a:rPr lang="pl-PL" sz="6000" b="0" i="1" smtClean="0">
                          <a:latin typeface="Cambria Math" panose="02040503050406030204" pitchFamily="18" charset="0"/>
                          <a:ea typeface="Cambria Math" panose="02040503050406030204" pitchFamily="18" charset="0"/>
                        </a:rPr>
                        <m:t>=0.1</m:t>
                      </m:r>
                    </m:oMath>
                  </m:oMathPara>
                </a14:m>
                <a:endParaRPr lang="pl-PL" sz="6000" dirty="0"/>
              </a:p>
            </p:txBody>
          </p:sp>
        </mc:Choice>
        <mc:Fallback xmlns="">
          <p:sp>
            <p:nvSpPr>
              <p:cNvPr id="13" name="pole tekstowe 12">
                <a:extLst>
                  <a:ext uri="{FF2B5EF4-FFF2-40B4-BE49-F238E27FC236}">
                    <a16:creationId xmlns:a16="http://schemas.microsoft.com/office/drawing/2014/main" id="{1C49F33B-97C1-700F-B6AE-CE1E32EFEEF8}"/>
                  </a:ext>
                </a:extLst>
              </p:cNvPr>
              <p:cNvSpPr txBox="1">
                <a:spLocks noRot="1" noChangeAspect="1" noMove="1" noResize="1" noEditPoints="1" noAdjustHandles="1" noChangeArrowheads="1" noChangeShapeType="1" noTextEdit="1"/>
              </p:cNvSpPr>
              <p:nvPr/>
            </p:nvSpPr>
            <p:spPr>
              <a:xfrm>
                <a:off x="11379143" y="3236915"/>
                <a:ext cx="12202510" cy="1015663"/>
              </a:xfrm>
              <a:prstGeom prst="rect">
                <a:avLst/>
              </a:prstGeom>
              <a:blipFill>
                <a:blip r:embed="rId3"/>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4" name="pole tekstowe 3">
                <a:extLst>
                  <a:ext uri="{FF2B5EF4-FFF2-40B4-BE49-F238E27FC236}">
                    <a16:creationId xmlns:a16="http://schemas.microsoft.com/office/drawing/2014/main" id="{20DEEA23-BD6C-A391-8D2E-3367AB16B029}"/>
                  </a:ext>
                </a:extLst>
              </p:cNvPr>
              <p:cNvSpPr txBox="1"/>
              <p:nvPr/>
            </p:nvSpPr>
            <p:spPr>
              <a:xfrm>
                <a:off x="15029803" y="3135631"/>
                <a:ext cx="12202510" cy="101566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sz="6000" i="1" dirty="0" smtClean="0">
                          <a:latin typeface="Cambria Math" panose="02040503050406030204" pitchFamily="18" charset="0"/>
                          <a:ea typeface="Cambria Math" panose="02040503050406030204" pitchFamily="18" charset="0"/>
                        </a:rPr>
                        <m:t>𝑥</m:t>
                      </m:r>
                      <m:r>
                        <a:rPr lang="pl-PL" sz="6000" b="0" i="1" dirty="0" smtClean="0">
                          <a:latin typeface="Cambria Math" panose="02040503050406030204" pitchFamily="18" charset="0"/>
                          <a:ea typeface="Cambria Math" panose="02040503050406030204" pitchFamily="18" charset="0"/>
                        </a:rPr>
                        <m:t>∈&lt;</m:t>
                      </m:r>
                      <m:r>
                        <a:rPr lang="pl-PL" sz="6000" b="0" i="1" smtClean="0">
                          <a:latin typeface="Cambria Math" panose="02040503050406030204" pitchFamily="18" charset="0"/>
                          <a:ea typeface="Cambria Math" panose="02040503050406030204" pitchFamily="18" charset="0"/>
                        </a:rPr>
                        <m:t>0 1&gt;</m:t>
                      </m:r>
                    </m:oMath>
                  </m:oMathPara>
                </a14:m>
                <a:endParaRPr lang="pl-PL" sz="6000" dirty="0"/>
              </a:p>
            </p:txBody>
          </p:sp>
        </mc:Choice>
        <mc:Fallback xmlns="">
          <p:sp>
            <p:nvSpPr>
              <p:cNvPr id="4" name="pole tekstowe 3">
                <a:extLst>
                  <a:ext uri="{FF2B5EF4-FFF2-40B4-BE49-F238E27FC236}">
                    <a16:creationId xmlns:a16="http://schemas.microsoft.com/office/drawing/2014/main" id="{20DEEA23-BD6C-A391-8D2E-3367AB16B029}"/>
                  </a:ext>
                </a:extLst>
              </p:cNvPr>
              <p:cNvSpPr txBox="1">
                <a:spLocks noRot="1" noChangeAspect="1" noMove="1" noResize="1" noEditPoints="1" noAdjustHandles="1" noChangeArrowheads="1" noChangeShapeType="1" noTextEdit="1"/>
              </p:cNvSpPr>
              <p:nvPr/>
            </p:nvSpPr>
            <p:spPr>
              <a:xfrm>
                <a:off x="15029803" y="3135631"/>
                <a:ext cx="12202510" cy="1015663"/>
              </a:xfrm>
              <a:prstGeom prst="rect">
                <a:avLst/>
              </a:prstGeom>
              <a:blipFill>
                <a:blip r:embed="rId4"/>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graphicFrame>
            <p:nvGraphicFramePr>
              <p:cNvPr id="12" name="Tabela 11">
                <a:extLst>
                  <a:ext uri="{FF2B5EF4-FFF2-40B4-BE49-F238E27FC236}">
                    <a16:creationId xmlns:a16="http://schemas.microsoft.com/office/drawing/2014/main" id="{36D6099F-589C-7713-8D5B-09D93BE02E0B}"/>
                  </a:ext>
                </a:extLst>
              </p:cNvPr>
              <p:cNvGraphicFramePr>
                <a:graphicFrameLocks noGrp="1"/>
              </p:cNvGraphicFramePr>
              <p:nvPr>
                <p:extLst>
                  <p:ext uri="{D42A27DB-BD31-4B8C-83A1-F6EECF244321}">
                    <p14:modId xmlns:p14="http://schemas.microsoft.com/office/powerpoint/2010/main" val="724177397"/>
                  </p:ext>
                </p:extLst>
              </p:nvPr>
            </p:nvGraphicFramePr>
            <p:xfrm>
              <a:off x="1674813" y="5032672"/>
              <a:ext cx="16255998" cy="5760720"/>
            </p:xfrm>
            <a:graphic>
              <a:graphicData uri="http://schemas.openxmlformats.org/drawingml/2006/table">
                <a:tbl>
                  <a:tblPr firstRow="1" bandRow="1">
                    <a:tableStyleId>{5C22544A-7EE6-4342-B048-85BDC9FD1C3A}</a:tableStyleId>
                  </a:tblPr>
                  <a:tblGrid>
                    <a:gridCol w="1806222">
                      <a:extLst>
                        <a:ext uri="{9D8B030D-6E8A-4147-A177-3AD203B41FA5}">
                          <a16:colId xmlns:a16="http://schemas.microsoft.com/office/drawing/2014/main" val="2052580630"/>
                        </a:ext>
                      </a:extLst>
                    </a:gridCol>
                    <a:gridCol w="1806222">
                      <a:extLst>
                        <a:ext uri="{9D8B030D-6E8A-4147-A177-3AD203B41FA5}">
                          <a16:colId xmlns:a16="http://schemas.microsoft.com/office/drawing/2014/main" val="54499618"/>
                        </a:ext>
                      </a:extLst>
                    </a:gridCol>
                    <a:gridCol w="1806222">
                      <a:extLst>
                        <a:ext uri="{9D8B030D-6E8A-4147-A177-3AD203B41FA5}">
                          <a16:colId xmlns:a16="http://schemas.microsoft.com/office/drawing/2014/main" val="527636742"/>
                        </a:ext>
                      </a:extLst>
                    </a:gridCol>
                    <a:gridCol w="1806222">
                      <a:extLst>
                        <a:ext uri="{9D8B030D-6E8A-4147-A177-3AD203B41FA5}">
                          <a16:colId xmlns:a16="http://schemas.microsoft.com/office/drawing/2014/main" val="3651488661"/>
                        </a:ext>
                      </a:extLst>
                    </a:gridCol>
                    <a:gridCol w="1806222">
                      <a:extLst>
                        <a:ext uri="{9D8B030D-6E8A-4147-A177-3AD203B41FA5}">
                          <a16:colId xmlns:a16="http://schemas.microsoft.com/office/drawing/2014/main" val="3082125265"/>
                        </a:ext>
                      </a:extLst>
                    </a:gridCol>
                    <a:gridCol w="1806222">
                      <a:extLst>
                        <a:ext uri="{9D8B030D-6E8A-4147-A177-3AD203B41FA5}">
                          <a16:colId xmlns:a16="http://schemas.microsoft.com/office/drawing/2014/main" val="2634011610"/>
                        </a:ext>
                      </a:extLst>
                    </a:gridCol>
                    <a:gridCol w="1806222">
                      <a:extLst>
                        <a:ext uri="{9D8B030D-6E8A-4147-A177-3AD203B41FA5}">
                          <a16:colId xmlns:a16="http://schemas.microsoft.com/office/drawing/2014/main" val="1757166384"/>
                        </a:ext>
                      </a:extLst>
                    </a:gridCol>
                    <a:gridCol w="1806222">
                      <a:extLst>
                        <a:ext uri="{9D8B030D-6E8A-4147-A177-3AD203B41FA5}">
                          <a16:colId xmlns:a16="http://schemas.microsoft.com/office/drawing/2014/main" val="1367184631"/>
                        </a:ext>
                      </a:extLst>
                    </a:gridCol>
                    <a:gridCol w="1806222">
                      <a:extLst>
                        <a:ext uri="{9D8B030D-6E8A-4147-A177-3AD203B41FA5}">
                          <a16:colId xmlns:a16="http://schemas.microsoft.com/office/drawing/2014/main" val="2559181073"/>
                        </a:ext>
                      </a:extLst>
                    </a:gridCol>
                  </a:tblGrid>
                  <a:tr h="370840">
                    <a:tc>
                      <a:txBody>
                        <a:bodyPr/>
                        <a:lstStyle/>
                        <a:p>
                          <a:pPr/>
                          <a14:m>
                            <m:oMathPara xmlns:m="http://schemas.openxmlformats.org/officeDocument/2006/math">
                              <m:oMathParaPr>
                                <m:jc m:val="centerGroup"/>
                              </m:oMathParaPr>
                              <m:oMath xmlns:m="http://schemas.openxmlformats.org/officeDocument/2006/math">
                                <m:r>
                                  <a:rPr lang="pl-PL" i="1" dirty="0" smtClean="0">
                                    <a:latin typeface="Cambria Math" panose="02040503050406030204" pitchFamily="18" charset="0"/>
                                  </a:rPr>
                                  <m:t>𝑎</m:t>
                                </m:r>
                              </m:oMath>
                            </m:oMathPara>
                          </a14:m>
                          <a:endParaRPr lang="pl-PL" dirty="0"/>
                        </a:p>
                      </a:txBody>
                      <a:tcPr/>
                    </a:tc>
                    <a:tc>
                      <a:txBody>
                        <a:bodyPr/>
                        <a:lstStyle/>
                        <a:p>
                          <a:pPr/>
                          <a14:m>
                            <m:oMathPara xmlns:m="http://schemas.openxmlformats.org/officeDocument/2006/math">
                              <m:oMathParaPr>
                                <m:jc m:val="centerGroup"/>
                              </m:oMathParaPr>
                              <m:oMath xmlns:m="http://schemas.openxmlformats.org/officeDocument/2006/math">
                                <m:r>
                                  <a:rPr lang="pl-PL" i="1" dirty="0" smtClean="0">
                                    <a:latin typeface="Cambria Math" panose="02040503050406030204" pitchFamily="18" charset="0"/>
                                  </a:rPr>
                                  <m:t>𝑏</m:t>
                                </m:r>
                              </m:oMath>
                            </m:oMathPara>
                          </a14:m>
                          <a:endParaRPr lang="pl-PL" dirty="0"/>
                        </a:p>
                      </a:txBody>
                      <a:tcPr/>
                    </a:tc>
                    <a:tc>
                      <a:txBody>
                        <a:bodyPr/>
                        <a:lstStyle/>
                        <a:p>
                          <a:r>
                            <a:rPr lang="pl-PL" dirty="0"/>
                            <a:t>f</a:t>
                          </a:r>
                          <a14:m>
                            <m:oMath xmlns:m="http://schemas.openxmlformats.org/officeDocument/2006/math">
                              <m:r>
                                <a:rPr lang="pl-PL" i="1" dirty="0" smtClean="0">
                                  <a:latin typeface="Cambria Math" panose="02040503050406030204" pitchFamily="18" charset="0"/>
                                </a:rPr>
                                <m:t>(</m:t>
                              </m:r>
                              <m:r>
                                <a:rPr lang="pl-PL" i="1" dirty="0" smtClean="0">
                                  <a:latin typeface="Cambria Math" panose="02040503050406030204" pitchFamily="18" charset="0"/>
                                </a:rPr>
                                <m:t>𝑎</m:t>
                              </m:r>
                              <m:r>
                                <a:rPr lang="pl-PL" i="1" dirty="0" smtClean="0">
                                  <a:latin typeface="Cambria Math" panose="02040503050406030204" pitchFamily="18" charset="0"/>
                                </a:rPr>
                                <m:t>)</m:t>
                              </m:r>
                            </m:oMath>
                          </a14:m>
                          <a:endParaRPr lang="pl-PL" dirty="0"/>
                        </a:p>
                      </a:txBody>
                      <a:tcPr/>
                    </a:tc>
                    <a:tc>
                      <a:txBody>
                        <a:bodyPr/>
                        <a:lstStyle/>
                        <a:p>
                          <a:pPr/>
                          <a14:m>
                            <m:oMathPara xmlns:m="http://schemas.openxmlformats.org/officeDocument/2006/math">
                              <m:oMathParaPr>
                                <m:jc m:val="centerGroup"/>
                              </m:oMathParaPr>
                              <m:oMath xmlns:m="http://schemas.openxmlformats.org/officeDocument/2006/math">
                                <m:r>
                                  <a:rPr lang="pl-PL" b="1" i="1" dirty="0" smtClean="0">
                                    <a:latin typeface="Cambria Math" panose="02040503050406030204" pitchFamily="18" charset="0"/>
                                  </a:rPr>
                                  <m:t>𝒇</m:t>
                                </m:r>
                                <m:r>
                                  <a:rPr lang="pl-PL" i="1" dirty="0" smtClean="0">
                                    <a:latin typeface="Cambria Math" panose="02040503050406030204" pitchFamily="18" charset="0"/>
                                  </a:rPr>
                                  <m:t>(</m:t>
                                </m:r>
                                <m:r>
                                  <a:rPr lang="pl-PL" i="1" dirty="0" smtClean="0">
                                    <a:latin typeface="Cambria Math" panose="02040503050406030204" pitchFamily="18" charset="0"/>
                                  </a:rPr>
                                  <m:t>𝑏</m:t>
                                </m:r>
                                <m:r>
                                  <a:rPr lang="pl-PL" i="1" dirty="0" smtClean="0">
                                    <a:latin typeface="Cambria Math" panose="02040503050406030204" pitchFamily="18" charset="0"/>
                                  </a:rPr>
                                  <m:t>)</m:t>
                                </m:r>
                              </m:oMath>
                            </m:oMathPara>
                          </a14:m>
                          <a:endParaRPr lang="pl-PL" dirty="0"/>
                        </a:p>
                      </a:txBody>
                      <a:tcPr/>
                    </a:tc>
                    <a:tc>
                      <a:txBody>
                        <a:bodyPr/>
                        <a:lstStyle/>
                        <a:p>
                          <a:pPr/>
                          <a14:m>
                            <m:oMathPara xmlns:m="http://schemas.openxmlformats.org/officeDocument/2006/math">
                              <m:oMathParaPr>
                                <m:jc m:val="centerGroup"/>
                              </m:oMathParaPr>
                              <m:oMath xmlns:m="http://schemas.openxmlformats.org/officeDocument/2006/math">
                                <m:r>
                                  <a:rPr lang="pl-PL" b="1" i="1" dirty="0" smtClean="0">
                                    <a:latin typeface="Cambria Math" panose="02040503050406030204" pitchFamily="18" charset="0"/>
                                  </a:rPr>
                                  <m:t> </m:t>
                                </m:r>
                                <m:sSub>
                                  <m:sSubPr>
                                    <m:ctrlPr>
                                      <a:rPr lang="pl-PL" b="1" i="1" dirty="0" smtClean="0">
                                        <a:latin typeface="Cambria Math" panose="02040503050406030204" pitchFamily="18" charset="0"/>
                                      </a:rPr>
                                    </m:ctrlPr>
                                  </m:sSubPr>
                                  <m:e>
                                    <m:r>
                                      <a:rPr lang="pl-PL" b="1" i="1" dirty="0" smtClean="0">
                                        <a:latin typeface="Cambria Math" panose="02040503050406030204" pitchFamily="18" charset="0"/>
                                      </a:rPr>
                                      <m:t>𝒙</m:t>
                                    </m:r>
                                  </m:e>
                                  <m:sub>
                                    <m:r>
                                      <a:rPr lang="pl-PL" i="1" dirty="0" smtClean="0">
                                        <a:latin typeface="Cambria Math" panose="02040503050406030204" pitchFamily="18" charset="0"/>
                                      </a:rPr>
                                      <m:t>𝑖</m:t>
                                    </m:r>
                                  </m:sub>
                                </m:sSub>
                              </m:oMath>
                            </m:oMathPara>
                          </a14:m>
                          <a:endParaRPr lang="pl-PL" dirty="0"/>
                        </a:p>
                      </a:txBody>
                      <a:tcPr/>
                    </a:tc>
                    <a:tc>
                      <a:txBody>
                        <a:bodyPr/>
                        <a:lstStyle/>
                        <a:p>
                          <a:pPr/>
                          <a14:m>
                            <m:oMathPara xmlns:m="http://schemas.openxmlformats.org/officeDocument/2006/math">
                              <m:oMathParaPr>
                                <m:jc m:val="centerGroup"/>
                              </m:oMathParaPr>
                              <m:oMath xmlns:m="http://schemas.openxmlformats.org/officeDocument/2006/math">
                                <m:r>
                                  <a:rPr lang="pl-PL" i="1" dirty="0" smtClean="0">
                                    <a:latin typeface="Cambria Math" panose="02040503050406030204" pitchFamily="18" charset="0"/>
                                  </a:rPr>
                                  <m:t>𝐹</m:t>
                                </m:r>
                                <m:r>
                                  <a:rPr lang="pl-PL" i="1" dirty="0" smtClean="0">
                                    <a:latin typeface="Cambria Math" panose="02040503050406030204" pitchFamily="18" charset="0"/>
                                  </a:rPr>
                                  <m:t>(</m:t>
                                </m:r>
                                <m:r>
                                  <a:rPr lang="pl-PL" i="1" dirty="0" err="1" smtClean="0">
                                    <a:latin typeface="Cambria Math" panose="02040503050406030204" pitchFamily="18" charset="0"/>
                                  </a:rPr>
                                  <m:t>𝑥</m:t>
                                </m:r>
                                <m:r>
                                  <a:rPr lang="pl-PL" i="1" dirty="0" err="1" smtClean="0">
                                    <a:latin typeface="Cambria Math" panose="02040503050406030204" pitchFamily="18" charset="0"/>
                                  </a:rPr>
                                  <m:t>_</m:t>
                                </m:r>
                                <m:r>
                                  <a:rPr lang="pl-PL" i="1" dirty="0" err="1" smtClean="0">
                                    <a:latin typeface="Cambria Math" panose="02040503050406030204" pitchFamily="18" charset="0"/>
                                  </a:rPr>
                                  <m:t>𝑖</m:t>
                                </m:r>
                                <m:r>
                                  <a:rPr lang="pl-PL" i="1" dirty="0" smtClean="0">
                                    <a:latin typeface="Cambria Math" panose="02040503050406030204" pitchFamily="18" charset="0"/>
                                  </a:rPr>
                                  <m:t>)</m:t>
                                </m:r>
                              </m:oMath>
                            </m:oMathPara>
                          </a14:m>
                          <a:endParaRPr lang="pl-PL" dirty="0"/>
                        </a:p>
                      </a:txBody>
                      <a:tcPr/>
                    </a:tc>
                    <a:tc>
                      <a:txBody>
                        <a:bodyPr/>
                        <a:lstStyle/>
                        <a:p>
                          <a:pPr/>
                          <a14:m>
                            <m:oMathPara xmlns:m="http://schemas.openxmlformats.org/officeDocument/2006/math">
                              <m:oMathParaPr>
                                <m:jc m:val="centerGroup"/>
                              </m:oMathParaPr>
                              <m:oMath xmlns:m="http://schemas.openxmlformats.org/officeDocument/2006/math">
                                <m:r>
                                  <a:rPr lang="pl-PL" b="1" i="1" dirty="0" smtClean="0">
                                    <a:latin typeface="Cambria Math" panose="02040503050406030204" pitchFamily="18" charset="0"/>
                                  </a:rPr>
                                  <m:t>𝒃</m:t>
                                </m:r>
                                <m:r>
                                  <a:rPr lang="pl-PL" b="1" i="1" dirty="0" smtClean="0">
                                    <a:latin typeface="Cambria Math" panose="02040503050406030204" pitchFamily="18" charset="0"/>
                                  </a:rPr>
                                  <m:t>−</m:t>
                                </m:r>
                                <m:r>
                                  <a:rPr lang="pl-PL" b="1" i="1" dirty="0" smtClean="0">
                                    <a:latin typeface="Cambria Math" panose="02040503050406030204" pitchFamily="18" charset="0"/>
                                  </a:rPr>
                                  <m:t>𝒂</m:t>
                                </m:r>
                              </m:oMath>
                            </m:oMathPara>
                          </a14:m>
                          <a:endParaRPr lang="pl-PL" dirty="0"/>
                        </a:p>
                      </a:txBody>
                      <a:tcPr/>
                    </a:tc>
                    <a:tc>
                      <a:txBody>
                        <a:bodyPr/>
                        <a:lstStyle/>
                        <a:p>
                          <a:endParaRPr lang="pl-PL" dirty="0"/>
                        </a:p>
                      </a:txBody>
                      <a:tcPr/>
                    </a:tc>
                    <a:tc>
                      <a:txBody>
                        <a:bodyPr/>
                        <a:lstStyle/>
                        <a:p>
                          <a:pPr/>
                          <a14:m>
                            <m:oMathPara xmlns:m="http://schemas.openxmlformats.org/officeDocument/2006/math">
                              <m:oMathParaPr>
                                <m:jc m:val="centerGroup"/>
                              </m:oMathParaPr>
                              <m:oMath xmlns:m="http://schemas.openxmlformats.org/officeDocument/2006/math">
                                <m:r>
                                  <a:rPr lang="pl-PL" i="1" dirty="0" smtClean="0">
                                    <a:latin typeface="Cambria Math" panose="02040503050406030204" pitchFamily="18" charset="0"/>
                                  </a:rPr>
                                  <m:t>𝑖</m:t>
                                </m:r>
                              </m:oMath>
                            </m:oMathPara>
                          </a14:m>
                          <a:endParaRPr lang="pl-PL" dirty="0"/>
                        </a:p>
                      </a:txBody>
                      <a:tcPr/>
                    </a:tc>
                    <a:extLst>
                      <a:ext uri="{0D108BD9-81ED-4DB2-BD59-A6C34878D82A}">
                        <a16:rowId xmlns:a16="http://schemas.microsoft.com/office/drawing/2014/main" val="1818855875"/>
                      </a:ext>
                    </a:extLst>
                  </a:tr>
                  <a:tr h="370840">
                    <a:tc>
                      <a:txBody>
                        <a:bodyPr/>
                        <a:lstStyle/>
                        <a:p>
                          <a:r>
                            <a:rPr lang="pl-PL" dirty="0"/>
                            <a:t>0</a:t>
                          </a:r>
                        </a:p>
                      </a:txBody>
                      <a:tcPr/>
                    </a:tc>
                    <a:tc>
                      <a:txBody>
                        <a:bodyPr/>
                        <a:lstStyle/>
                        <a:p>
                          <a:r>
                            <a:rPr lang="pl-PL" dirty="0"/>
                            <a:t>1</a:t>
                          </a:r>
                        </a:p>
                      </a:txBody>
                      <a:tcPr/>
                    </a:tc>
                    <a:tc>
                      <a:txBody>
                        <a:bodyPr/>
                        <a:lstStyle/>
                        <a:p>
                          <a:r>
                            <a:rPr lang="pl-PL" dirty="0"/>
                            <a:t>-1</a:t>
                          </a:r>
                        </a:p>
                      </a:txBody>
                      <a:tcPr/>
                    </a:tc>
                    <a:tc>
                      <a:txBody>
                        <a:bodyPr/>
                        <a:lstStyle/>
                        <a:p>
                          <a:r>
                            <a:rPr lang="pl-PL" dirty="0"/>
                            <a:t>2</a:t>
                          </a:r>
                        </a:p>
                      </a:txBody>
                      <a:tcPr/>
                    </a:tc>
                    <a:tc>
                      <a:txBody>
                        <a:bodyPr/>
                        <a:lstStyle/>
                        <a:p>
                          <a:r>
                            <a:rPr lang="pl-PL" dirty="0"/>
                            <a:t>0,5</a:t>
                          </a:r>
                        </a:p>
                      </a:txBody>
                      <a:tcPr/>
                    </a:tc>
                    <a:tc>
                      <a:txBody>
                        <a:bodyPr/>
                        <a:lstStyle/>
                        <a:p>
                          <a:r>
                            <a:rPr lang="pl-PL" dirty="0"/>
                            <a:t>0.13</a:t>
                          </a:r>
                        </a:p>
                      </a:txBody>
                      <a:tcPr/>
                    </a:tc>
                    <a:tc>
                      <a:txBody>
                        <a:bodyPr/>
                        <a:lstStyle/>
                        <a:p>
                          <a:r>
                            <a:rPr lang="pl-PL" dirty="0"/>
                            <a:t>1</a:t>
                          </a:r>
                        </a:p>
                      </a:txBody>
                      <a:tcPr/>
                    </a:tc>
                    <a:tc>
                      <a:txBody>
                        <a:bodyPr/>
                        <a:lstStyle/>
                        <a:p>
                          <a:endParaRPr lang="pl-PL" dirty="0"/>
                        </a:p>
                      </a:txBody>
                      <a:tcPr/>
                    </a:tc>
                    <a:tc>
                      <a:txBody>
                        <a:bodyPr/>
                        <a:lstStyle/>
                        <a:p>
                          <a:r>
                            <a:rPr lang="pl-PL" dirty="0"/>
                            <a:t>1</a:t>
                          </a:r>
                        </a:p>
                      </a:txBody>
                      <a:tcPr/>
                    </a:tc>
                    <a:extLst>
                      <a:ext uri="{0D108BD9-81ED-4DB2-BD59-A6C34878D82A}">
                        <a16:rowId xmlns:a16="http://schemas.microsoft.com/office/drawing/2014/main" val="510462109"/>
                      </a:ext>
                    </a:extLst>
                  </a:tr>
                  <a:tr h="370840">
                    <a:tc>
                      <a:txBody>
                        <a:bodyPr/>
                        <a:lstStyle/>
                        <a:p>
                          <a:r>
                            <a:rPr lang="pl-PL" dirty="0"/>
                            <a:t>0</a:t>
                          </a:r>
                        </a:p>
                      </a:txBody>
                      <a:tcPr/>
                    </a:tc>
                    <a:tc>
                      <a:txBody>
                        <a:bodyPr/>
                        <a:lstStyle/>
                        <a:p>
                          <a:r>
                            <a:rPr lang="pl-PL" dirty="0"/>
                            <a:t>0,5</a:t>
                          </a:r>
                        </a:p>
                      </a:txBody>
                      <a:tcPr/>
                    </a:tc>
                    <a:tc>
                      <a:txBody>
                        <a:bodyPr/>
                        <a:lstStyle/>
                        <a:p>
                          <a:r>
                            <a:rPr lang="pl-PL" dirty="0"/>
                            <a:t>-1</a:t>
                          </a:r>
                        </a:p>
                      </a:txBody>
                      <a:tcPr/>
                    </a:tc>
                    <a:tc>
                      <a:txBody>
                        <a:bodyPr/>
                        <a:lstStyle/>
                        <a:p>
                          <a:r>
                            <a:rPr lang="pl-PL" dirty="0"/>
                            <a:t>0.13</a:t>
                          </a:r>
                        </a:p>
                      </a:txBody>
                      <a:tcPr/>
                    </a:tc>
                    <a:tc>
                      <a:txBody>
                        <a:bodyPr/>
                        <a:lstStyle/>
                        <a:p>
                          <a:r>
                            <a:rPr lang="pl-PL" dirty="0"/>
                            <a:t>0.25</a:t>
                          </a:r>
                        </a:p>
                      </a:txBody>
                      <a:tcPr/>
                    </a:tc>
                    <a:tc>
                      <a:txBody>
                        <a:bodyPr/>
                        <a:lstStyle/>
                        <a:p>
                          <a:r>
                            <a:rPr lang="pl-PL" dirty="0"/>
                            <a:t>-0.48</a:t>
                          </a:r>
                        </a:p>
                      </a:txBody>
                      <a:tcPr/>
                    </a:tc>
                    <a:tc>
                      <a:txBody>
                        <a:bodyPr/>
                        <a:lstStyle/>
                        <a:p>
                          <a:r>
                            <a:rPr lang="pl-PL" dirty="0"/>
                            <a:t>0.5</a:t>
                          </a:r>
                        </a:p>
                      </a:txBody>
                      <a:tcPr/>
                    </a:tc>
                    <a:tc>
                      <a:txBody>
                        <a:bodyPr/>
                        <a:lstStyle/>
                        <a:p>
                          <a:endParaRPr lang="pl-PL" dirty="0"/>
                        </a:p>
                      </a:txBody>
                      <a:tcPr/>
                    </a:tc>
                    <a:tc>
                      <a:txBody>
                        <a:bodyPr/>
                        <a:lstStyle/>
                        <a:p>
                          <a:r>
                            <a:rPr lang="pl-PL" dirty="0"/>
                            <a:t>2</a:t>
                          </a:r>
                        </a:p>
                      </a:txBody>
                      <a:tcPr/>
                    </a:tc>
                    <a:extLst>
                      <a:ext uri="{0D108BD9-81ED-4DB2-BD59-A6C34878D82A}">
                        <a16:rowId xmlns:a16="http://schemas.microsoft.com/office/drawing/2014/main" val="3748358883"/>
                      </a:ext>
                    </a:extLst>
                  </a:tr>
                  <a:tr h="370840">
                    <a:tc>
                      <a:txBody>
                        <a:bodyPr/>
                        <a:lstStyle/>
                        <a:p>
                          <a:r>
                            <a:rPr lang="pl-PL" dirty="0"/>
                            <a:t>0.25</a:t>
                          </a:r>
                        </a:p>
                      </a:txBody>
                      <a:tcPr/>
                    </a:tc>
                    <a:tc>
                      <a:txBody>
                        <a:bodyPr/>
                        <a:lstStyle/>
                        <a:p>
                          <a:r>
                            <a:rPr lang="pl-PL" dirty="0"/>
                            <a:t>0.5</a:t>
                          </a:r>
                        </a:p>
                      </a:txBody>
                      <a:tcPr/>
                    </a:tc>
                    <a:tc>
                      <a:txBody>
                        <a:bodyPr/>
                        <a:lstStyle/>
                        <a:p>
                          <a:r>
                            <a:rPr lang="pl-PL" dirty="0"/>
                            <a:t>-0.5</a:t>
                          </a:r>
                        </a:p>
                      </a:txBody>
                      <a:tcPr/>
                    </a:tc>
                    <a:tc>
                      <a:txBody>
                        <a:bodyPr/>
                        <a:lstStyle/>
                        <a:p>
                          <a:r>
                            <a:rPr lang="pl-PL" dirty="0"/>
                            <a:t>0.13</a:t>
                          </a:r>
                        </a:p>
                      </a:txBody>
                      <a:tcPr/>
                    </a:tc>
                    <a:tc>
                      <a:txBody>
                        <a:bodyPr/>
                        <a:lstStyle/>
                        <a:p>
                          <a:r>
                            <a:rPr lang="pl-PL" dirty="0"/>
                            <a:t>0.38</a:t>
                          </a:r>
                        </a:p>
                      </a:txBody>
                      <a:tcPr/>
                    </a:tc>
                    <a:tc>
                      <a:txBody>
                        <a:bodyPr/>
                        <a:lstStyle/>
                        <a:p>
                          <a:r>
                            <a:rPr lang="pl-PL" dirty="0"/>
                            <a:t>-0.20</a:t>
                          </a:r>
                        </a:p>
                      </a:txBody>
                      <a:tcPr/>
                    </a:tc>
                    <a:tc>
                      <a:txBody>
                        <a:bodyPr/>
                        <a:lstStyle/>
                        <a:p>
                          <a:r>
                            <a:rPr lang="pl-PL" dirty="0"/>
                            <a:t>0.25</a:t>
                          </a:r>
                        </a:p>
                      </a:txBody>
                      <a:tcPr/>
                    </a:tc>
                    <a:tc>
                      <a:txBody>
                        <a:bodyPr/>
                        <a:lstStyle/>
                        <a:p>
                          <a:endParaRPr lang="pl-PL" dirty="0"/>
                        </a:p>
                      </a:txBody>
                      <a:tcPr/>
                    </a:tc>
                    <a:tc>
                      <a:txBody>
                        <a:bodyPr/>
                        <a:lstStyle/>
                        <a:p>
                          <a:r>
                            <a:rPr lang="pl-PL" dirty="0"/>
                            <a:t>3</a:t>
                          </a:r>
                        </a:p>
                      </a:txBody>
                      <a:tcPr/>
                    </a:tc>
                    <a:extLst>
                      <a:ext uri="{0D108BD9-81ED-4DB2-BD59-A6C34878D82A}">
                        <a16:rowId xmlns:a16="http://schemas.microsoft.com/office/drawing/2014/main" val="4091060082"/>
                      </a:ext>
                    </a:extLst>
                  </a:tr>
                  <a:tr h="370840">
                    <a:tc>
                      <a:txBody>
                        <a:bodyPr/>
                        <a:lstStyle/>
                        <a:p>
                          <a:r>
                            <a:rPr lang="pl-PL" dirty="0"/>
                            <a:t>0.38</a:t>
                          </a:r>
                        </a:p>
                      </a:txBody>
                      <a:tcPr/>
                    </a:tc>
                    <a:tc>
                      <a:txBody>
                        <a:bodyPr/>
                        <a:lstStyle/>
                        <a:p>
                          <a:r>
                            <a:rPr lang="pl-PL" dirty="0"/>
                            <a:t>0.5</a:t>
                          </a:r>
                        </a:p>
                      </a:txBody>
                      <a:tcPr/>
                    </a:tc>
                    <a:tc>
                      <a:txBody>
                        <a:bodyPr/>
                        <a:lstStyle/>
                        <a:p>
                          <a:r>
                            <a:rPr lang="pl-PL" dirty="0"/>
                            <a:t>-0.2</a:t>
                          </a:r>
                        </a:p>
                      </a:txBody>
                      <a:tcPr/>
                    </a:tc>
                    <a:tc>
                      <a:txBody>
                        <a:bodyPr/>
                        <a:lstStyle/>
                        <a:p>
                          <a:r>
                            <a:rPr lang="pl-PL" dirty="0"/>
                            <a:t>0.13</a:t>
                          </a:r>
                        </a:p>
                      </a:txBody>
                      <a:tcPr/>
                    </a:tc>
                    <a:tc>
                      <a:txBody>
                        <a:bodyPr/>
                        <a:lstStyle/>
                        <a:p>
                          <a:r>
                            <a:rPr lang="pl-PL" dirty="0"/>
                            <a:t>0.47</a:t>
                          </a:r>
                        </a:p>
                      </a:txBody>
                      <a:tcPr/>
                    </a:tc>
                    <a:tc>
                      <a:txBody>
                        <a:bodyPr/>
                        <a:lstStyle/>
                        <a:p>
                          <a:r>
                            <a:rPr lang="pl-PL" dirty="0"/>
                            <a:t>0.04</a:t>
                          </a:r>
                        </a:p>
                      </a:txBody>
                      <a:tcPr/>
                    </a:tc>
                    <a:tc>
                      <a:txBody>
                        <a:bodyPr/>
                        <a:lstStyle/>
                        <a:p>
                          <a:r>
                            <a:rPr lang="pl-PL" dirty="0"/>
                            <a:t>0.063</a:t>
                          </a:r>
                        </a:p>
                      </a:txBody>
                      <a:tcPr/>
                    </a:tc>
                    <a:tc>
                      <a:txBody>
                        <a:bodyPr/>
                        <a:lstStyle/>
                        <a:p>
                          <a:r>
                            <a:rPr lang="pl-PL" dirty="0"/>
                            <a:t>&lt;0.01</a:t>
                          </a:r>
                        </a:p>
                      </a:txBody>
                      <a:tcPr/>
                    </a:tc>
                    <a:tc>
                      <a:txBody>
                        <a:bodyPr/>
                        <a:lstStyle/>
                        <a:p>
                          <a:r>
                            <a:rPr lang="pl-PL" dirty="0"/>
                            <a:t>4</a:t>
                          </a:r>
                        </a:p>
                      </a:txBody>
                      <a:tcPr/>
                    </a:tc>
                    <a:extLst>
                      <a:ext uri="{0D108BD9-81ED-4DB2-BD59-A6C34878D82A}">
                        <a16:rowId xmlns:a16="http://schemas.microsoft.com/office/drawing/2014/main" val="331092769"/>
                      </a:ext>
                    </a:extLst>
                  </a:tr>
                  <a:tr h="370840">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extLst>
                      <a:ext uri="{0D108BD9-81ED-4DB2-BD59-A6C34878D82A}">
                        <a16:rowId xmlns:a16="http://schemas.microsoft.com/office/drawing/2014/main" val="4243115245"/>
                      </a:ext>
                    </a:extLst>
                  </a:tr>
                  <a:tr h="370840">
                    <a:tc>
                      <a:txBody>
                        <a:bodyPr/>
                        <a:lstStyle/>
                        <a:p>
                          <a:endParaRPr lang="pl-PL" dirty="0"/>
                        </a:p>
                      </a:txBody>
                      <a:tcPr/>
                    </a:tc>
                    <a:tc>
                      <a:txBody>
                        <a:bodyPr/>
                        <a:lstStyle/>
                        <a:p>
                          <a:endParaRPr lang="pl-PL" dirty="0"/>
                        </a:p>
                      </a:txBody>
                      <a:tcPr/>
                    </a:tc>
                    <a:tc>
                      <a:txBody>
                        <a:bodyPr/>
                        <a:lstStyle/>
                        <a:p>
                          <a:r>
                            <a:rPr lang="pl-PL" dirty="0"/>
                            <a:t>….</a:t>
                          </a:r>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r>
                            <a:rPr lang="pl-PL" dirty="0"/>
                            <a:t>….</a:t>
                          </a:r>
                        </a:p>
                      </a:txBody>
                      <a:tcPr/>
                    </a:tc>
                    <a:extLst>
                      <a:ext uri="{0D108BD9-81ED-4DB2-BD59-A6C34878D82A}">
                        <a16:rowId xmlns:a16="http://schemas.microsoft.com/office/drawing/2014/main" val="1034174910"/>
                      </a:ext>
                    </a:extLst>
                  </a:tr>
                  <a:tr h="370840">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extLst>
                      <a:ext uri="{0D108BD9-81ED-4DB2-BD59-A6C34878D82A}">
                        <a16:rowId xmlns:a16="http://schemas.microsoft.com/office/drawing/2014/main" val="1506446999"/>
                      </a:ext>
                    </a:extLst>
                  </a:tr>
                  <a:tr h="370840">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r>
                            <a:rPr lang="pl-PL" dirty="0"/>
                            <a:t>&lt;0.001</a:t>
                          </a:r>
                        </a:p>
                      </a:txBody>
                      <a:tcPr/>
                    </a:tc>
                    <a:tc>
                      <a:txBody>
                        <a:bodyPr/>
                        <a:lstStyle/>
                        <a:p>
                          <a:endParaRPr lang="pl-PL" dirty="0"/>
                        </a:p>
                      </a:txBody>
                      <a:tcPr/>
                    </a:tc>
                    <a:extLst>
                      <a:ext uri="{0D108BD9-81ED-4DB2-BD59-A6C34878D82A}">
                        <a16:rowId xmlns:a16="http://schemas.microsoft.com/office/drawing/2014/main" val="3090454042"/>
                      </a:ext>
                    </a:extLst>
                  </a:tr>
                </a:tbl>
              </a:graphicData>
            </a:graphic>
          </p:graphicFrame>
        </mc:Choice>
        <mc:Fallback xmlns="">
          <p:graphicFrame>
            <p:nvGraphicFramePr>
              <p:cNvPr id="12" name="Tabela 11">
                <a:extLst>
                  <a:ext uri="{FF2B5EF4-FFF2-40B4-BE49-F238E27FC236}">
                    <a16:creationId xmlns:a16="http://schemas.microsoft.com/office/drawing/2014/main" id="{36D6099F-589C-7713-8D5B-09D93BE02E0B}"/>
                  </a:ext>
                </a:extLst>
              </p:cNvPr>
              <p:cNvGraphicFramePr>
                <a:graphicFrameLocks noGrp="1"/>
              </p:cNvGraphicFramePr>
              <p:nvPr>
                <p:extLst>
                  <p:ext uri="{D42A27DB-BD31-4B8C-83A1-F6EECF244321}">
                    <p14:modId xmlns:p14="http://schemas.microsoft.com/office/powerpoint/2010/main" val="724177397"/>
                  </p:ext>
                </p:extLst>
              </p:nvPr>
            </p:nvGraphicFramePr>
            <p:xfrm>
              <a:off x="1674813" y="5032672"/>
              <a:ext cx="16255998" cy="5760720"/>
            </p:xfrm>
            <a:graphic>
              <a:graphicData uri="http://schemas.openxmlformats.org/drawingml/2006/table">
                <a:tbl>
                  <a:tblPr firstRow="1" bandRow="1">
                    <a:tableStyleId>{5C22544A-7EE6-4342-B048-85BDC9FD1C3A}</a:tableStyleId>
                  </a:tblPr>
                  <a:tblGrid>
                    <a:gridCol w="1806222">
                      <a:extLst>
                        <a:ext uri="{9D8B030D-6E8A-4147-A177-3AD203B41FA5}">
                          <a16:colId xmlns:a16="http://schemas.microsoft.com/office/drawing/2014/main" val="2052580630"/>
                        </a:ext>
                      </a:extLst>
                    </a:gridCol>
                    <a:gridCol w="1806222">
                      <a:extLst>
                        <a:ext uri="{9D8B030D-6E8A-4147-A177-3AD203B41FA5}">
                          <a16:colId xmlns:a16="http://schemas.microsoft.com/office/drawing/2014/main" val="54499618"/>
                        </a:ext>
                      </a:extLst>
                    </a:gridCol>
                    <a:gridCol w="1806222">
                      <a:extLst>
                        <a:ext uri="{9D8B030D-6E8A-4147-A177-3AD203B41FA5}">
                          <a16:colId xmlns:a16="http://schemas.microsoft.com/office/drawing/2014/main" val="527636742"/>
                        </a:ext>
                      </a:extLst>
                    </a:gridCol>
                    <a:gridCol w="1806222">
                      <a:extLst>
                        <a:ext uri="{9D8B030D-6E8A-4147-A177-3AD203B41FA5}">
                          <a16:colId xmlns:a16="http://schemas.microsoft.com/office/drawing/2014/main" val="3651488661"/>
                        </a:ext>
                      </a:extLst>
                    </a:gridCol>
                    <a:gridCol w="1806222">
                      <a:extLst>
                        <a:ext uri="{9D8B030D-6E8A-4147-A177-3AD203B41FA5}">
                          <a16:colId xmlns:a16="http://schemas.microsoft.com/office/drawing/2014/main" val="3082125265"/>
                        </a:ext>
                      </a:extLst>
                    </a:gridCol>
                    <a:gridCol w="1806222">
                      <a:extLst>
                        <a:ext uri="{9D8B030D-6E8A-4147-A177-3AD203B41FA5}">
                          <a16:colId xmlns:a16="http://schemas.microsoft.com/office/drawing/2014/main" val="2634011610"/>
                        </a:ext>
                      </a:extLst>
                    </a:gridCol>
                    <a:gridCol w="1806222">
                      <a:extLst>
                        <a:ext uri="{9D8B030D-6E8A-4147-A177-3AD203B41FA5}">
                          <a16:colId xmlns:a16="http://schemas.microsoft.com/office/drawing/2014/main" val="1757166384"/>
                        </a:ext>
                      </a:extLst>
                    </a:gridCol>
                    <a:gridCol w="1806222">
                      <a:extLst>
                        <a:ext uri="{9D8B030D-6E8A-4147-A177-3AD203B41FA5}">
                          <a16:colId xmlns:a16="http://schemas.microsoft.com/office/drawing/2014/main" val="1367184631"/>
                        </a:ext>
                      </a:extLst>
                    </a:gridCol>
                    <a:gridCol w="1806222">
                      <a:extLst>
                        <a:ext uri="{9D8B030D-6E8A-4147-A177-3AD203B41FA5}">
                          <a16:colId xmlns:a16="http://schemas.microsoft.com/office/drawing/2014/main" val="2559181073"/>
                        </a:ext>
                      </a:extLst>
                    </a:gridCol>
                  </a:tblGrid>
                  <a:tr h="640080">
                    <a:tc>
                      <a:txBody>
                        <a:bodyPr/>
                        <a:lstStyle/>
                        <a:p>
                          <a:endParaRPr lang="pl-PL"/>
                        </a:p>
                      </a:txBody>
                      <a:tcPr>
                        <a:blipFill>
                          <a:blip r:embed="rId5"/>
                          <a:stretch>
                            <a:fillRect l="-338" t="-14286" r="-802703" b="-837143"/>
                          </a:stretch>
                        </a:blipFill>
                      </a:tcPr>
                    </a:tc>
                    <a:tc>
                      <a:txBody>
                        <a:bodyPr/>
                        <a:lstStyle/>
                        <a:p>
                          <a:endParaRPr lang="pl-PL"/>
                        </a:p>
                      </a:txBody>
                      <a:tcPr>
                        <a:blipFill>
                          <a:blip r:embed="rId5"/>
                          <a:stretch>
                            <a:fillRect l="-100000" t="-14286" r="-700000" b="-837143"/>
                          </a:stretch>
                        </a:blipFill>
                      </a:tcPr>
                    </a:tc>
                    <a:tc>
                      <a:txBody>
                        <a:bodyPr/>
                        <a:lstStyle/>
                        <a:p>
                          <a:endParaRPr lang="pl-PL"/>
                        </a:p>
                      </a:txBody>
                      <a:tcPr>
                        <a:blipFill>
                          <a:blip r:embed="rId5"/>
                          <a:stretch>
                            <a:fillRect l="-200676" t="-14286" r="-602365" b="-837143"/>
                          </a:stretch>
                        </a:blipFill>
                      </a:tcPr>
                    </a:tc>
                    <a:tc>
                      <a:txBody>
                        <a:bodyPr/>
                        <a:lstStyle/>
                        <a:p>
                          <a:endParaRPr lang="pl-PL"/>
                        </a:p>
                      </a:txBody>
                      <a:tcPr>
                        <a:blipFill>
                          <a:blip r:embed="rId5"/>
                          <a:stretch>
                            <a:fillRect l="-299663" t="-14286" r="-500337" b="-837143"/>
                          </a:stretch>
                        </a:blipFill>
                      </a:tcPr>
                    </a:tc>
                    <a:tc>
                      <a:txBody>
                        <a:bodyPr/>
                        <a:lstStyle/>
                        <a:p>
                          <a:endParaRPr lang="pl-PL"/>
                        </a:p>
                      </a:txBody>
                      <a:tcPr>
                        <a:blipFill>
                          <a:blip r:embed="rId5"/>
                          <a:stretch>
                            <a:fillRect l="-401014" t="-14286" r="-402027" b="-837143"/>
                          </a:stretch>
                        </a:blipFill>
                      </a:tcPr>
                    </a:tc>
                    <a:tc>
                      <a:txBody>
                        <a:bodyPr/>
                        <a:lstStyle/>
                        <a:p>
                          <a:endParaRPr lang="pl-PL"/>
                        </a:p>
                      </a:txBody>
                      <a:tcPr>
                        <a:blipFill>
                          <a:blip r:embed="rId5"/>
                          <a:stretch>
                            <a:fillRect l="-499327" t="-14286" r="-300673" b="-837143"/>
                          </a:stretch>
                        </a:blipFill>
                      </a:tcPr>
                    </a:tc>
                    <a:tc>
                      <a:txBody>
                        <a:bodyPr/>
                        <a:lstStyle/>
                        <a:p>
                          <a:endParaRPr lang="pl-PL"/>
                        </a:p>
                      </a:txBody>
                      <a:tcPr>
                        <a:blipFill>
                          <a:blip r:embed="rId5"/>
                          <a:stretch>
                            <a:fillRect l="-601351" t="-14286" r="-201689" b="-837143"/>
                          </a:stretch>
                        </a:blipFill>
                      </a:tcPr>
                    </a:tc>
                    <a:tc>
                      <a:txBody>
                        <a:bodyPr/>
                        <a:lstStyle/>
                        <a:p>
                          <a:endParaRPr lang="pl-PL" dirty="0"/>
                        </a:p>
                      </a:txBody>
                      <a:tcPr/>
                    </a:tc>
                    <a:tc>
                      <a:txBody>
                        <a:bodyPr/>
                        <a:lstStyle/>
                        <a:p>
                          <a:endParaRPr lang="pl-PL"/>
                        </a:p>
                      </a:txBody>
                      <a:tcPr>
                        <a:blipFill>
                          <a:blip r:embed="rId5"/>
                          <a:stretch>
                            <a:fillRect l="-801689" t="-14286" r="-1351" b="-837143"/>
                          </a:stretch>
                        </a:blipFill>
                      </a:tcPr>
                    </a:tc>
                    <a:extLst>
                      <a:ext uri="{0D108BD9-81ED-4DB2-BD59-A6C34878D82A}">
                        <a16:rowId xmlns:a16="http://schemas.microsoft.com/office/drawing/2014/main" val="1818855875"/>
                      </a:ext>
                    </a:extLst>
                  </a:tr>
                  <a:tr h="640080">
                    <a:tc>
                      <a:txBody>
                        <a:bodyPr/>
                        <a:lstStyle/>
                        <a:p>
                          <a:r>
                            <a:rPr lang="pl-PL" dirty="0"/>
                            <a:t>0</a:t>
                          </a:r>
                        </a:p>
                      </a:txBody>
                      <a:tcPr/>
                    </a:tc>
                    <a:tc>
                      <a:txBody>
                        <a:bodyPr/>
                        <a:lstStyle/>
                        <a:p>
                          <a:r>
                            <a:rPr lang="pl-PL" dirty="0"/>
                            <a:t>1</a:t>
                          </a:r>
                        </a:p>
                      </a:txBody>
                      <a:tcPr/>
                    </a:tc>
                    <a:tc>
                      <a:txBody>
                        <a:bodyPr/>
                        <a:lstStyle/>
                        <a:p>
                          <a:r>
                            <a:rPr lang="pl-PL" dirty="0"/>
                            <a:t>-1</a:t>
                          </a:r>
                        </a:p>
                      </a:txBody>
                      <a:tcPr/>
                    </a:tc>
                    <a:tc>
                      <a:txBody>
                        <a:bodyPr/>
                        <a:lstStyle/>
                        <a:p>
                          <a:r>
                            <a:rPr lang="pl-PL" dirty="0"/>
                            <a:t>2</a:t>
                          </a:r>
                        </a:p>
                      </a:txBody>
                      <a:tcPr/>
                    </a:tc>
                    <a:tc>
                      <a:txBody>
                        <a:bodyPr/>
                        <a:lstStyle/>
                        <a:p>
                          <a:r>
                            <a:rPr lang="pl-PL" dirty="0"/>
                            <a:t>0,5</a:t>
                          </a:r>
                        </a:p>
                      </a:txBody>
                      <a:tcPr/>
                    </a:tc>
                    <a:tc>
                      <a:txBody>
                        <a:bodyPr/>
                        <a:lstStyle/>
                        <a:p>
                          <a:r>
                            <a:rPr lang="pl-PL" dirty="0"/>
                            <a:t>0.13</a:t>
                          </a:r>
                        </a:p>
                      </a:txBody>
                      <a:tcPr/>
                    </a:tc>
                    <a:tc>
                      <a:txBody>
                        <a:bodyPr/>
                        <a:lstStyle/>
                        <a:p>
                          <a:r>
                            <a:rPr lang="pl-PL" dirty="0"/>
                            <a:t>1</a:t>
                          </a:r>
                        </a:p>
                      </a:txBody>
                      <a:tcPr/>
                    </a:tc>
                    <a:tc>
                      <a:txBody>
                        <a:bodyPr/>
                        <a:lstStyle/>
                        <a:p>
                          <a:endParaRPr lang="pl-PL" dirty="0"/>
                        </a:p>
                      </a:txBody>
                      <a:tcPr/>
                    </a:tc>
                    <a:tc>
                      <a:txBody>
                        <a:bodyPr/>
                        <a:lstStyle/>
                        <a:p>
                          <a:r>
                            <a:rPr lang="pl-PL" dirty="0"/>
                            <a:t>1</a:t>
                          </a:r>
                        </a:p>
                      </a:txBody>
                      <a:tcPr/>
                    </a:tc>
                    <a:extLst>
                      <a:ext uri="{0D108BD9-81ED-4DB2-BD59-A6C34878D82A}">
                        <a16:rowId xmlns:a16="http://schemas.microsoft.com/office/drawing/2014/main" val="510462109"/>
                      </a:ext>
                    </a:extLst>
                  </a:tr>
                  <a:tr h="640080">
                    <a:tc>
                      <a:txBody>
                        <a:bodyPr/>
                        <a:lstStyle/>
                        <a:p>
                          <a:r>
                            <a:rPr lang="pl-PL" dirty="0"/>
                            <a:t>0</a:t>
                          </a:r>
                        </a:p>
                      </a:txBody>
                      <a:tcPr/>
                    </a:tc>
                    <a:tc>
                      <a:txBody>
                        <a:bodyPr/>
                        <a:lstStyle/>
                        <a:p>
                          <a:r>
                            <a:rPr lang="pl-PL" dirty="0"/>
                            <a:t>0,5</a:t>
                          </a:r>
                        </a:p>
                      </a:txBody>
                      <a:tcPr/>
                    </a:tc>
                    <a:tc>
                      <a:txBody>
                        <a:bodyPr/>
                        <a:lstStyle/>
                        <a:p>
                          <a:r>
                            <a:rPr lang="pl-PL" dirty="0"/>
                            <a:t>-1</a:t>
                          </a:r>
                        </a:p>
                      </a:txBody>
                      <a:tcPr/>
                    </a:tc>
                    <a:tc>
                      <a:txBody>
                        <a:bodyPr/>
                        <a:lstStyle/>
                        <a:p>
                          <a:r>
                            <a:rPr lang="pl-PL" dirty="0"/>
                            <a:t>0.13</a:t>
                          </a:r>
                        </a:p>
                      </a:txBody>
                      <a:tcPr/>
                    </a:tc>
                    <a:tc>
                      <a:txBody>
                        <a:bodyPr/>
                        <a:lstStyle/>
                        <a:p>
                          <a:r>
                            <a:rPr lang="pl-PL" dirty="0"/>
                            <a:t>0.25</a:t>
                          </a:r>
                        </a:p>
                      </a:txBody>
                      <a:tcPr/>
                    </a:tc>
                    <a:tc>
                      <a:txBody>
                        <a:bodyPr/>
                        <a:lstStyle/>
                        <a:p>
                          <a:r>
                            <a:rPr lang="pl-PL" dirty="0"/>
                            <a:t>-0.48</a:t>
                          </a:r>
                        </a:p>
                      </a:txBody>
                      <a:tcPr/>
                    </a:tc>
                    <a:tc>
                      <a:txBody>
                        <a:bodyPr/>
                        <a:lstStyle/>
                        <a:p>
                          <a:r>
                            <a:rPr lang="pl-PL" dirty="0"/>
                            <a:t>0.5</a:t>
                          </a:r>
                        </a:p>
                      </a:txBody>
                      <a:tcPr/>
                    </a:tc>
                    <a:tc>
                      <a:txBody>
                        <a:bodyPr/>
                        <a:lstStyle/>
                        <a:p>
                          <a:endParaRPr lang="pl-PL" dirty="0"/>
                        </a:p>
                      </a:txBody>
                      <a:tcPr/>
                    </a:tc>
                    <a:tc>
                      <a:txBody>
                        <a:bodyPr/>
                        <a:lstStyle/>
                        <a:p>
                          <a:r>
                            <a:rPr lang="pl-PL" dirty="0"/>
                            <a:t>2</a:t>
                          </a:r>
                        </a:p>
                      </a:txBody>
                      <a:tcPr/>
                    </a:tc>
                    <a:extLst>
                      <a:ext uri="{0D108BD9-81ED-4DB2-BD59-A6C34878D82A}">
                        <a16:rowId xmlns:a16="http://schemas.microsoft.com/office/drawing/2014/main" val="3748358883"/>
                      </a:ext>
                    </a:extLst>
                  </a:tr>
                  <a:tr h="640080">
                    <a:tc>
                      <a:txBody>
                        <a:bodyPr/>
                        <a:lstStyle/>
                        <a:p>
                          <a:r>
                            <a:rPr lang="pl-PL" dirty="0"/>
                            <a:t>0.25</a:t>
                          </a:r>
                        </a:p>
                      </a:txBody>
                      <a:tcPr/>
                    </a:tc>
                    <a:tc>
                      <a:txBody>
                        <a:bodyPr/>
                        <a:lstStyle/>
                        <a:p>
                          <a:r>
                            <a:rPr lang="pl-PL" dirty="0"/>
                            <a:t>0.5</a:t>
                          </a:r>
                        </a:p>
                      </a:txBody>
                      <a:tcPr/>
                    </a:tc>
                    <a:tc>
                      <a:txBody>
                        <a:bodyPr/>
                        <a:lstStyle/>
                        <a:p>
                          <a:r>
                            <a:rPr lang="pl-PL" dirty="0"/>
                            <a:t>-0.5</a:t>
                          </a:r>
                        </a:p>
                      </a:txBody>
                      <a:tcPr/>
                    </a:tc>
                    <a:tc>
                      <a:txBody>
                        <a:bodyPr/>
                        <a:lstStyle/>
                        <a:p>
                          <a:r>
                            <a:rPr lang="pl-PL" dirty="0"/>
                            <a:t>0.13</a:t>
                          </a:r>
                        </a:p>
                      </a:txBody>
                      <a:tcPr/>
                    </a:tc>
                    <a:tc>
                      <a:txBody>
                        <a:bodyPr/>
                        <a:lstStyle/>
                        <a:p>
                          <a:r>
                            <a:rPr lang="pl-PL" dirty="0"/>
                            <a:t>0.38</a:t>
                          </a:r>
                        </a:p>
                      </a:txBody>
                      <a:tcPr/>
                    </a:tc>
                    <a:tc>
                      <a:txBody>
                        <a:bodyPr/>
                        <a:lstStyle/>
                        <a:p>
                          <a:r>
                            <a:rPr lang="pl-PL" dirty="0"/>
                            <a:t>-0.20</a:t>
                          </a:r>
                        </a:p>
                      </a:txBody>
                      <a:tcPr/>
                    </a:tc>
                    <a:tc>
                      <a:txBody>
                        <a:bodyPr/>
                        <a:lstStyle/>
                        <a:p>
                          <a:r>
                            <a:rPr lang="pl-PL" dirty="0"/>
                            <a:t>0.25</a:t>
                          </a:r>
                        </a:p>
                      </a:txBody>
                      <a:tcPr/>
                    </a:tc>
                    <a:tc>
                      <a:txBody>
                        <a:bodyPr/>
                        <a:lstStyle/>
                        <a:p>
                          <a:endParaRPr lang="pl-PL" dirty="0"/>
                        </a:p>
                      </a:txBody>
                      <a:tcPr/>
                    </a:tc>
                    <a:tc>
                      <a:txBody>
                        <a:bodyPr/>
                        <a:lstStyle/>
                        <a:p>
                          <a:r>
                            <a:rPr lang="pl-PL" dirty="0"/>
                            <a:t>3</a:t>
                          </a:r>
                        </a:p>
                      </a:txBody>
                      <a:tcPr/>
                    </a:tc>
                    <a:extLst>
                      <a:ext uri="{0D108BD9-81ED-4DB2-BD59-A6C34878D82A}">
                        <a16:rowId xmlns:a16="http://schemas.microsoft.com/office/drawing/2014/main" val="4091060082"/>
                      </a:ext>
                    </a:extLst>
                  </a:tr>
                  <a:tr h="640080">
                    <a:tc>
                      <a:txBody>
                        <a:bodyPr/>
                        <a:lstStyle/>
                        <a:p>
                          <a:r>
                            <a:rPr lang="pl-PL" dirty="0"/>
                            <a:t>0.38</a:t>
                          </a:r>
                        </a:p>
                      </a:txBody>
                      <a:tcPr/>
                    </a:tc>
                    <a:tc>
                      <a:txBody>
                        <a:bodyPr/>
                        <a:lstStyle/>
                        <a:p>
                          <a:r>
                            <a:rPr lang="pl-PL" dirty="0"/>
                            <a:t>0.5</a:t>
                          </a:r>
                        </a:p>
                      </a:txBody>
                      <a:tcPr/>
                    </a:tc>
                    <a:tc>
                      <a:txBody>
                        <a:bodyPr/>
                        <a:lstStyle/>
                        <a:p>
                          <a:r>
                            <a:rPr lang="pl-PL" dirty="0"/>
                            <a:t>-0.2</a:t>
                          </a:r>
                        </a:p>
                      </a:txBody>
                      <a:tcPr/>
                    </a:tc>
                    <a:tc>
                      <a:txBody>
                        <a:bodyPr/>
                        <a:lstStyle/>
                        <a:p>
                          <a:r>
                            <a:rPr lang="pl-PL" dirty="0"/>
                            <a:t>0.13</a:t>
                          </a:r>
                        </a:p>
                      </a:txBody>
                      <a:tcPr/>
                    </a:tc>
                    <a:tc>
                      <a:txBody>
                        <a:bodyPr/>
                        <a:lstStyle/>
                        <a:p>
                          <a:r>
                            <a:rPr lang="pl-PL" dirty="0"/>
                            <a:t>0.47</a:t>
                          </a:r>
                        </a:p>
                      </a:txBody>
                      <a:tcPr/>
                    </a:tc>
                    <a:tc>
                      <a:txBody>
                        <a:bodyPr/>
                        <a:lstStyle/>
                        <a:p>
                          <a:r>
                            <a:rPr lang="pl-PL" dirty="0"/>
                            <a:t>0.04</a:t>
                          </a:r>
                        </a:p>
                      </a:txBody>
                      <a:tcPr/>
                    </a:tc>
                    <a:tc>
                      <a:txBody>
                        <a:bodyPr/>
                        <a:lstStyle/>
                        <a:p>
                          <a:r>
                            <a:rPr lang="pl-PL" dirty="0"/>
                            <a:t>0.063</a:t>
                          </a:r>
                        </a:p>
                      </a:txBody>
                      <a:tcPr/>
                    </a:tc>
                    <a:tc>
                      <a:txBody>
                        <a:bodyPr/>
                        <a:lstStyle/>
                        <a:p>
                          <a:r>
                            <a:rPr lang="pl-PL" dirty="0"/>
                            <a:t>&lt;0.01</a:t>
                          </a:r>
                        </a:p>
                      </a:txBody>
                      <a:tcPr/>
                    </a:tc>
                    <a:tc>
                      <a:txBody>
                        <a:bodyPr/>
                        <a:lstStyle/>
                        <a:p>
                          <a:r>
                            <a:rPr lang="pl-PL" dirty="0"/>
                            <a:t>4</a:t>
                          </a:r>
                        </a:p>
                      </a:txBody>
                      <a:tcPr/>
                    </a:tc>
                    <a:extLst>
                      <a:ext uri="{0D108BD9-81ED-4DB2-BD59-A6C34878D82A}">
                        <a16:rowId xmlns:a16="http://schemas.microsoft.com/office/drawing/2014/main" val="331092769"/>
                      </a:ext>
                    </a:extLst>
                  </a:tr>
                  <a:tr h="640080">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extLst>
                      <a:ext uri="{0D108BD9-81ED-4DB2-BD59-A6C34878D82A}">
                        <a16:rowId xmlns:a16="http://schemas.microsoft.com/office/drawing/2014/main" val="4243115245"/>
                      </a:ext>
                    </a:extLst>
                  </a:tr>
                  <a:tr h="640080">
                    <a:tc>
                      <a:txBody>
                        <a:bodyPr/>
                        <a:lstStyle/>
                        <a:p>
                          <a:endParaRPr lang="pl-PL" dirty="0"/>
                        </a:p>
                      </a:txBody>
                      <a:tcPr/>
                    </a:tc>
                    <a:tc>
                      <a:txBody>
                        <a:bodyPr/>
                        <a:lstStyle/>
                        <a:p>
                          <a:endParaRPr lang="pl-PL" dirty="0"/>
                        </a:p>
                      </a:txBody>
                      <a:tcPr/>
                    </a:tc>
                    <a:tc>
                      <a:txBody>
                        <a:bodyPr/>
                        <a:lstStyle/>
                        <a:p>
                          <a:r>
                            <a:rPr lang="pl-PL" dirty="0"/>
                            <a:t>….</a:t>
                          </a:r>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r>
                            <a:rPr lang="pl-PL" dirty="0"/>
                            <a:t>….</a:t>
                          </a:r>
                        </a:p>
                      </a:txBody>
                      <a:tcPr/>
                    </a:tc>
                    <a:extLst>
                      <a:ext uri="{0D108BD9-81ED-4DB2-BD59-A6C34878D82A}">
                        <a16:rowId xmlns:a16="http://schemas.microsoft.com/office/drawing/2014/main" val="1034174910"/>
                      </a:ext>
                    </a:extLst>
                  </a:tr>
                  <a:tr h="640080">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extLst>
                      <a:ext uri="{0D108BD9-81ED-4DB2-BD59-A6C34878D82A}">
                        <a16:rowId xmlns:a16="http://schemas.microsoft.com/office/drawing/2014/main" val="1506446999"/>
                      </a:ext>
                    </a:extLst>
                  </a:tr>
                  <a:tr h="640080">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endParaRPr lang="pl-PL" dirty="0"/>
                        </a:p>
                      </a:txBody>
                      <a:tcPr/>
                    </a:tc>
                    <a:tc>
                      <a:txBody>
                        <a:bodyPr/>
                        <a:lstStyle/>
                        <a:p>
                          <a:r>
                            <a:rPr lang="pl-PL" dirty="0"/>
                            <a:t>&lt;0.001</a:t>
                          </a:r>
                        </a:p>
                      </a:txBody>
                      <a:tcPr/>
                    </a:tc>
                    <a:tc>
                      <a:txBody>
                        <a:bodyPr/>
                        <a:lstStyle/>
                        <a:p>
                          <a:endParaRPr lang="pl-PL" dirty="0"/>
                        </a:p>
                      </a:txBody>
                      <a:tcPr/>
                    </a:tc>
                    <a:extLst>
                      <a:ext uri="{0D108BD9-81ED-4DB2-BD59-A6C34878D82A}">
                        <a16:rowId xmlns:a16="http://schemas.microsoft.com/office/drawing/2014/main" val="3090454042"/>
                      </a:ext>
                    </a:extLst>
                  </a:tr>
                </a:tbl>
              </a:graphicData>
            </a:graphic>
          </p:graphicFrame>
        </mc:Fallback>
      </mc:AlternateContent>
    </p:spTree>
    <p:extLst>
      <p:ext uri="{BB962C8B-B14F-4D97-AF65-F5344CB8AC3E}">
        <p14:creationId xmlns:p14="http://schemas.microsoft.com/office/powerpoint/2010/main" val="2693719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3A3A1D4A-8647-407F-B403-486F3A2A5064}"/>
              </a:ext>
            </a:extLst>
          </p:cNvPr>
          <p:cNvSpPr>
            <a:spLocks noGrp="1"/>
          </p:cNvSpPr>
          <p:nvPr>
            <p:ph type="pic" sz="quarter" idx="10"/>
          </p:nvPr>
        </p:nvSpPr>
        <p:spPr/>
        <p:txBody>
          <a:bodyPr/>
          <a:lstStyle/>
          <a:p>
            <a:endParaRPr lang="en-US"/>
          </a:p>
        </p:txBody>
      </p:sp>
      <p:pic>
        <p:nvPicPr>
          <p:cNvPr id="3" name="Obraz 2">
            <a:extLst>
              <a:ext uri="{FF2B5EF4-FFF2-40B4-BE49-F238E27FC236}">
                <a16:creationId xmlns:a16="http://schemas.microsoft.com/office/drawing/2014/main" id="{DD0475E0-A6E7-4DED-893E-F88E11E0C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4" name="TextBox 3">
            <a:extLst>
              <a:ext uri="{FF2B5EF4-FFF2-40B4-BE49-F238E27FC236}">
                <a16:creationId xmlns:a16="http://schemas.microsoft.com/office/drawing/2014/main" id="{9A1194AB-4B7C-4100-BEC6-7C8BB7DA2519}"/>
              </a:ext>
            </a:extLst>
          </p:cNvPr>
          <p:cNvSpPr txBox="1"/>
          <p:nvPr/>
        </p:nvSpPr>
        <p:spPr>
          <a:xfrm>
            <a:off x="2681036" y="6858000"/>
            <a:ext cx="19021928" cy="1692771"/>
          </a:xfrm>
          <a:prstGeom prst="rect">
            <a:avLst/>
          </a:prstGeom>
          <a:noFill/>
        </p:spPr>
        <p:txBody>
          <a:bodyPr wrap="square" lIns="0" tIns="0" rIns="0" bIns="0" rtlCol="0">
            <a:spAutoFit/>
          </a:bodyPr>
          <a:lstStyle/>
          <a:p>
            <a:pPr algn="ctr"/>
            <a:r>
              <a:rPr lang="pl-PL" sz="11000" b="1" cap="all" dirty="0" err="1">
                <a:solidFill>
                  <a:schemeClr val="bg1"/>
                </a:solidFill>
                <a:cs typeface="Poppins SemiBold" panose="02000000000000000000" pitchFamily="2" charset="0"/>
              </a:rPr>
              <a:t>Nonlinear</a:t>
            </a:r>
            <a:r>
              <a:rPr lang="pl-PL" sz="11000" b="1" cap="all" dirty="0">
                <a:solidFill>
                  <a:schemeClr val="bg1"/>
                </a:solidFill>
                <a:cs typeface="Poppins SemiBold" panose="02000000000000000000" pitchFamily="2" charset="0"/>
              </a:rPr>
              <a:t> </a:t>
            </a:r>
            <a:r>
              <a:rPr lang="pl-PL" sz="11000" b="1" cap="all" dirty="0" err="1">
                <a:solidFill>
                  <a:schemeClr val="bg1"/>
                </a:solidFill>
                <a:cs typeface="Poppins SemiBold" panose="02000000000000000000" pitchFamily="2" charset="0"/>
              </a:rPr>
              <a:t>equations</a:t>
            </a:r>
            <a:endParaRPr lang="en-US" sz="11000" b="1" cap="all" dirty="0">
              <a:solidFill>
                <a:schemeClr val="bg1"/>
              </a:solidFill>
              <a:cs typeface="Poppins SemiBold" panose="02000000000000000000" pitchFamily="2" charset="0"/>
            </a:endParaRPr>
          </a:p>
        </p:txBody>
      </p:sp>
      <p:cxnSp>
        <p:nvCxnSpPr>
          <p:cNvPr id="6" name="Straight Connector 6">
            <a:extLst>
              <a:ext uri="{FF2B5EF4-FFF2-40B4-BE49-F238E27FC236}">
                <a16:creationId xmlns:a16="http://schemas.microsoft.com/office/drawing/2014/main" id="{5913BCCB-18D2-4B7E-B86B-765D98F5D216}"/>
              </a:ext>
            </a:extLst>
          </p:cNvPr>
          <p:cNvCxnSpPr/>
          <p:nvPr/>
        </p:nvCxnSpPr>
        <p:spPr>
          <a:xfrm flipH="1">
            <a:off x="11354594" y="12139228"/>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9" name="Obraz 8">
            <a:extLst>
              <a:ext uri="{FF2B5EF4-FFF2-40B4-BE49-F238E27FC236}">
                <a16:creationId xmlns:a16="http://schemas.microsoft.com/office/drawing/2014/main" id="{253F3BBE-8460-49E1-8D6D-BF7E55EF084E}"/>
              </a:ext>
            </a:extLst>
          </p:cNvPr>
          <p:cNvPicPr>
            <a:picLocks noChangeAspect="1"/>
          </p:cNvPicPr>
          <p:nvPr/>
        </p:nvPicPr>
        <p:blipFill>
          <a:blip r:embed="rId3"/>
          <a:stretch>
            <a:fillRect/>
          </a:stretch>
        </p:blipFill>
        <p:spPr>
          <a:xfrm>
            <a:off x="8578323" y="1692771"/>
            <a:ext cx="2599172" cy="4059950"/>
          </a:xfrm>
          <a:prstGeom prst="rect">
            <a:avLst/>
          </a:prstGeom>
        </p:spPr>
      </p:pic>
      <p:pic>
        <p:nvPicPr>
          <p:cNvPr id="12" name="Obraz 11">
            <a:extLst>
              <a:ext uri="{FF2B5EF4-FFF2-40B4-BE49-F238E27FC236}">
                <a16:creationId xmlns:a16="http://schemas.microsoft.com/office/drawing/2014/main" id="{47128C24-F21A-4184-AB4B-58302939B6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93569" y="1691690"/>
            <a:ext cx="2551969" cy="4059950"/>
          </a:xfrm>
          <a:prstGeom prst="rect">
            <a:avLst/>
          </a:prstGeom>
        </p:spPr>
      </p:pic>
    </p:spTree>
    <p:extLst>
      <p:ext uri="{BB962C8B-B14F-4D97-AF65-F5344CB8AC3E}">
        <p14:creationId xmlns:p14="http://schemas.microsoft.com/office/powerpoint/2010/main" val="1743980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3135631"/>
            <a:ext cx="17857066" cy="830997"/>
          </a:xfrm>
          <a:prstGeom prst="rect">
            <a:avLst/>
          </a:prstGeom>
          <a:noFill/>
        </p:spPr>
        <p:txBody>
          <a:bodyPr wrap="square" lIns="0" tIns="0" rIns="0" bIns="0" rtlCol="0">
            <a:spAutoFit/>
          </a:bodyPr>
          <a:lstStyle/>
          <a:p>
            <a:r>
              <a:rPr lang="pl-PL" sz="5400" b="1" dirty="0" err="1">
                <a:solidFill>
                  <a:srgbClr val="0D0D0D"/>
                </a:solidFill>
                <a:latin typeface="+mj-lt"/>
              </a:rPr>
              <a:t>Example</a:t>
            </a:r>
            <a:endParaRPr lang="en-US" sz="5400" b="1" dirty="0">
              <a:solidFill>
                <a:schemeClr val="accent1"/>
              </a:solidFill>
              <a:latin typeface="+mj-lt"/>
              <a:cs typeface="Poppins SemiBold" panose="02000000000000000000" pitchFamily="2" charset="0"/>
            </a:endParaRPr>
          </a:p>
        </p:txBody>
      </p:sp>
      <p:sp>
        <p:nvSpPr>
          <p:cNvPr id="3" name="TextBox 13">
            <a:extLst>
              <a:ext uri="{FF2B5EF4-FFF2-40B4-BE49-F238E27FC236}">
                <a16:creationId xmlns:a16="http://schemas.microsoft.com/office/drawing/2014/main" id="{A33316AA-26FC-27F7-C919-E7C9D4D18A21}"/>
              </a:ext>
            </a:extLst>
          </p:cNvPr>
          <p:cNvSpPr txBox="1"/>
          <p:nvPr/>
        </p:nvSpPr>
        <p:spPr>
          <a:xfrm>
            <a:off x="2827293" y="4283823"/>
            <a:ext cx="17857066" cy="1846659"/>
          </a:xfrm>
          <a:prstGeom prst="rect">
            <a:avLst/>
          </a:prstGeom>
          <a:noFill/>
        </p:spPr>
        <p:txBody>
          <a:bodyPr wrap="square" lIns="0" tIns="0" rIns="0" bIns="0" rtlCol="0">
            <a:spAutoFit/>
          </a:bodyPr>
          <a:lstStyle/>
          <a:p>
            <a:r>
              <a:rPr lang="en-US" sz="6000" dirty="0"/>
              <a:t>Find the root of the equation in the form</a:t>
            </a:r>
            <a:r>
              <a:rPr lang="pl-PL" sz="6000" dirty="0"/>
              <a:t>:</a:t>
            </a:r>
          </a:p>
          <a:p>
            <a:endParaRPr lang="pl-PL" sz="6000" dirty="0"/>
          </a:p>
        </p:txBody>
      </p:sp>
      <mc:AlternateContent xmlns:mc="http://schemas.openxmlformats.org/markup-compatibility/2006" xmlns:a14="http://schemas.microsoft.com/office/drawing/2010/main">
        <mc:Choice Requires="a14">
          <p:sp>
            <p:nvSpPr>
              <p:cNvPr id="10" name="pole tekstowe 9">
                <a:extLst>
                  <a:ext uri="{FF2B5EF4-FFF2-40B4-BE49-F238E27FC236}">
                    <a16:creationId xmlns:a16="http://schemas.microsoft.com/office/drawing/2014/main" id="{B1D074B9-3E30-E58D-8BDD-0A7FBAF17073}"/>
                  </a:ext>
                </a:extLst>
              </p:cNvPr>
              <p:cNvSpPr txBox="1"/>
              <p:nvPr/>
            </p:nvSpPr>
            <p:spPr>
              <a:xfrm>
                <a:off x="2827293" y="7216186"/>
                <a:ext cx="12202510" cy="1015663"/>
              </a:xfrm>
              <a:prstGeom prst="rect">
                <a:avLst/>
              </a:prstGeom>
              <a:noFill/>
            </p:spPr>
            <p:txBody>
              <a:bodyPr wrap="square">
                <a:spAutoFit/>
              </a:bodyPr>
              <a:lstStyle/>
              <a:p>
                <a:r>
                  <a:rPr lang="en-US" sz="6000" dirty="0"/>
                  <a:t>Assume that the precision level (</a:t>
                </a:r>
                <a14:m>
                  <m:oMath xmlns:m="http://schemas.openxmlformats.org/officeDocument/2006/math">
                    <m:r>
                      <a:rPr lang="en-US" sz="6000" i="1" dirty="0" smtClean="0">
                        <a:latin typeface="Cambria Math" panose="02040503050406030204" pitchFamily="18" charset="0"/>
                      </a:rPr>
                      <m:t>𝜖</m:t>
                    </m:r>
                  </m:oMath>
                </a14:m>
                <a:r>
                  <a:rPr lang="en-US" sz="6000" dirty="0"/>
                  <a:t>) is </a:t>
                </a:r>
                <a:r>
                  <a:rPr lang="pl-PL" sz="6000" dirty="0"/>
                  <a:t>:</a:t>
                </a:r>
              </a:p>
            </p:txBody>
          </p:sp>
        </mc:Choice>
        <mc:Fallback xmlns="">
          <p:sp>
            <p:nvSpPr>
              <p:cNvPr id="10" name="pole tekstowe 9">
                <a:extLst>
                  <a:ext uri="{FF2B5EF4-FFF2-40B4-BE49-F238E27FC236}">
                    <a16:creationId xmlns:a16="http://schemas.microsoft.com/office/drawing/2014/main" id="{B1D074B9-3E30-E58D-8BDD-0A7FBAF17073}"/>
                  </a:ext>
                </a:extLst>
              </p:cNvPr>
              <p:cNvSpPr txBox="1">
                <a:spLocks noRot="1" noChangeAspect="1" noMove="1" noResize="1" noEditPoints="1" noAdjustHandles="1" noChangeArrowheads="1" noChangeShapeType="1" noTextEdit="1"/>
              </p:cNvSpPr>
              <p:nvPr/>
            </p:nvSpPr>
            <p:spPr>
              <a:xfrm>
                <a:off x="2827293" y="7216186"/>
                <a:ext cx="12202510" cy="1015663"/>
              </a:xfrm>
              <a:prstGeom prst="rect">
                <a:avLst/>
              </a:prstGeom>
              <a:blipFill>
                <a:blip r:embed="rId3"/>
                <a:stretch>
                  <a:fillRect l="-3047" t="-18675" r="-400" b="-40361"/>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3" name="pole tekstowe 12">
                <a:extLst>
                  <a:ext uri="{FF2B5EF4-FFF2-40B4-BE49-F238E27FC236}">
                    <a16:creationId xmlns:a16="http://schemas.microsoft.com/office/drawing/2014/main" id="{1C49F33B-97C1-700F-B6AE-CE1E32EFEEF8}"/>
                  </a:ext>
                </a:extLst>
              </p:cNvPr>
              <p:cNvSpPr txBox="1"/>
              <p:nvPr/>
            </p:nvSpPr>
            <p:spPr>
              <a:xfrm>
                <a:off x="5654571" y="8601653"/>
                <a:ext cx="12202510" cy="101566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sz="6000" i="1" smtClean="0">
                          <a:latin typeface="Cambria Math" panose="02040503050406030204" pitchFamily="18" charset="0"/>
                          <a:ea typeface="Cambria Math" panose="02040503050406030204" pitchFamily="18" charset="0"/>
                        </a:rPr>
                        <m:t>𝜀</m:t>
                      </m:r>
                      <m:r>
                        <a:rPr lang="pl-PL" sz="6000" b="0" i="1" smtClean="0">
                          <a:latin typeface="Cambria Math" panose="02040503050406030204" pitchFamily="18" charset="0"/>
                          <a:ea typeface="Cambria Math" panose="02040503050406030204" pitchFamily="18" charset="0"/>
                        </a:rPr>
                        <m:t>=</m:t>
                      </m:r>
                      <m:r>
                        <a:rPr lang="en-US" sz="6000" i="1" dirty="0">
                          <a:latin typeface="Cambria Math" panose="02040503050406030204" pitchFamily="18" charset="0"/>
                        </a:rPr>
                        <m:t>0.00005</m:t>
                      </m:r>
                    </m:oMath>
                  </m:oMathPara>
                </a14:m>
                <a:endParaRPr lang="pl-PL" sz="6000" dirty="0"/>
              </a:p>
            </p:txBody>
          </p:sp>
        </mc:Choice>
        <mc:Fallback xmlns="">
          <p:sp>
            <p:nvSpPr>
              <p:cNvPr id="13" name="pole tekstowe 12">
                <a:extLst>
                  <a:ext uri="{FF2B5EF4-FFF2-40B4-BE49-F238E27FC236}">
                    <a16:creationId xmlns:a16="http://schemas.microsoft.com/office/drawing/2014/main" id="{1C49F33B-97C1-700F-B6AE-CE1E32EFEEF8}"/>
                  </a:ext>
                </a:extLst>
              </p:cNvPr>
              <p:cNvSpPr txBox="1">
                <a:spLocks noRot="1" noChangeAspect="1" noMove="1" noResize="1" noEditPoints="1" noAdjustHandles="1" noChangeArrowheads="1" noChangeShapeType="1" noTextEdit="1"/>
              </p:cNvSpPr>
              <p:nvPr/>
            </p:nvSpPr>
            <p:spPr>
              <a:xfrm>
                <a:off x="5654571" y="8601653"/>
                <a:ext cx="12202510" cy="1015663"/>
              </a:xfrm>
              <a:prstGeom prst="rect">
                <a:avLst/>
              </a:prstGeom>
              <a:blipFill>
                <a:blip r:embed="rId4"/>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4" name="pole tekstowe 3">
                <a:extLst>
                  <a:ext uri="{FF2B5EF4-FFF2-40B4-BE49-F238E27FC236}">
                    <a16:creationId xmlns:a16="http://schemas.microsoft.com/office/drawing/2014/main" id="{65A356C3-E6C1-7393-9336-461339932CF2}"/>
                  </a:ext>
                </a:extLst>
              </p:cNvPr>
              <p:cNvSpPr txBox="1"/>
              <p:nvPr/>
            </p:nvSpPr>
            <p:spPr>
              <a:xfrm>
                <a:off x="4522278" y="5617340"/>
                <a:ext cx="12202510" cy="1396088"/>
              </a:xfrm>
              <a:prstGeom prst="rect">
                <a:avLst/>
              </a:prstGeom>
              <a:noFill/>
            </p:spPr>
            <p:txBody>
              <a:bodyPr wrap="square">
                <a:spAutoFit/>
              </a:bodyPr>
              <a:lstStyle/>
              <a:p>
                <a:pPr algn="ctr"/>
                <a14:m>
                  <m:oMath xmlns:m="http://schemas.openxmlformats.org/officeDocument/2006/math">
                    <m:f>
                      <m:fPr>
                        <m:ctrlPr>
                          <a:rPr lang="pl-PL" sz="6000" i="1" dirty="0" smtClean="0">
                            <a:latin typeface="Cambria Math" panose="02040503050406030204" pitchFamily="18" charset="0"/>
                          </a:rPr>
                        </m:ctrlPr>
                      </m:fPr>
                      <m:num>
                        <m:r>
                          <a:rPr lang="en-US" sz="6000" i="1" dirty="0" smtClean="0">
                            <a:latin typeface="Cambria Math" panose="02040503050406030204" pitchFamily="18" charset="0"/>
                          </a:rPr>
                          <m:t>1</m:t>
                        </m:r>
                      </m:num>
                      <m:den>
                        <m:r>
                          <a:rPr lang="en-US" sz="6000" i="1" dirty="0" smtClean="0">
                            <a:latin typeface="Cambria Math" panose="02040503050406030204" pitchFamily="18" charset="0"/>
                          </a:rPr>
                          <m:t>4</m:t>
                        </m:r>
                      </m:den>
                    </m:f>
                    <m:r>
                      <a:rPr lang="en-US" sz="6000" i="1" dirty="0">
                        <a:latin typeface="Cambria Math" panose="02040503050406030204" pitchFamily="18" charset="0"/>
                      </a:rPr>
                      <m:t>(</m:t>
                    </m:r>
                    <m:r>
                      <a:rPr lang="en-US" sz="6000" i="1" dirty="0" err="1">
                        <a:latin typeface="Cambria Math" panose="02040503050406030204" pitchFamily="18" charset="0"/>
                      </a:rPr>
                      <m:t>𝑥</m:t>
                    </m:r>
                    <m:r>
                      <a:rPr lang="pl-PL" sz="6000" b="0" i="1" dirty="0" smtClean="0">
                        <a:latin typeface="Cambria Math" panose="02040503050406030204" pitchFamily="18" charset="0"/>
                      </a:rPr>
                      <m:t> </m:t>
                    </m:r>
                    <m:r>
                      <a:rPr lang="en-US" sz="6000" i="1" dirty="0" err="1">
                        <a:latin typeface="Cambria Math" panose="02040503050406030204" pitchFamily="18" charset="0"/>
                      </a:rPr>
                      <m:t>𝑠𝑖𝑛</m:t>
                    </m:r>
                    <m:r>
                      <a:rPr lang="en-US" sz="6000" i="1" dirty="0">
                        <a:latin typeface="Cambria Math" panose="02040503050406030204" pitchFamily="18" charset="0"/>
                      </a:rPr>
                      <m:t>(</m:t>
                    </m:r>
                    <m:r>
                      <a:rPr lang="en-US" sz="6000" i="1" dirty="0">
                        <a:latin typeface="Cambria Math" panose="02040503050406030204" pitchFamily="18" charset="0"/>
                      </a:rPr>
                      <m:t>𝑥</m:t>
                    </m:r>
                    <m:r>
                      <a:rPr lang="en-US" sz="6000" i="1" dirty="0">
                        <a:latin typeface="Cambria Math" panose="02040503050406030204" pitchFamily="18" charset="0"/>
                      </a:rPr>
                      <m:t>)+</m:t>
                    </m:r>
                    <m:r>
                      <a:rPr lang="en-US" sz="6000" i="1" dirty="0">
                        <a:latin typeface="Cambria Math" panose="02040503050406030204" pitchFamily="18" charset="0"/>
                      </a:rPr>
                      <m:t>𝑥</m:t>
                    </m:r>
                    <m:r>
                      <a:rPr lang="en-US" sz="6000" i="1" dirty="0">
                        <a:latin typeface="Cambria Math" panose="02040503050406030204" pitchFamily="18" charset="0"/>
                      </a:rPr>
                      <m:t>−2)</m:t>
                    </m:r>
                  </m:oMath>
                </a14:m>
                <a:r>
                  <a:rPr lang="en-US" sz="6000" dirty="0"/>
                  <a:t> </a:t>
                </a:r>
                <a:r>
                  <a:rPr lang="pl-PL" sz="6000" dirty="0"/>
                  <a:t>for </a:t>
                </a:r>
                <a14:m>
                  <m:oMath xmlns:m="http://schemas.openxmlformats.org/officeDocument/2006/math">
                    <m:r>
                      <a:rPr lang="en-US" sz="6000" i="1" dirty="0" smtClean="0">
                        <a:latin typeface="Cambria Math" panose="02040503050406030204" pitchFamily="18" charset="0"/>
                      </a:rPr>
                      <m:t>𝑥</m:t>
                    </m:r>
                    <m:r>
                      <a:rPr lang="en-US" sz="6000" i="1" dirty="0">
                        <a:latin typeface="Cambria Math" panose="02040503050406030204" pitchFamily="18" charset="0"/>
                      </a:rPr>
                      <m:t>∈</m:t>
                    </m:r>
                    <m:r>
                      <a:rPr lang="pl-PL" sz="6000" b="0" i="1" dirty="0" smtClean="0">
                        <a:latin typeface="Cambria Math" panose="02040503050406030204" pitchFamily="18" charset="0"/>
                      </a:rPr>
                      <m:t>&lt;</m:t>
                    </m:r>
                    <m:r>
                      <a:rPr lang="en-US" sz="6000" i="1" dirty="0">
                        <a:latin typeface="Cambria Math" panose="02040503050406030204" pitchFamily="18" charset="0"/>
                      </a:rPr>
                      <m:t>0,3</m:t>
                    </m:r>
                    <m:r>
                      <a:rPr lang="pl-PL" sz="6000" b="0" i="1" dirty="0" smtClean="0">
                        <a:latin typeface="Cambria Math" panose="02040503050406030204" pitchFamily="18" charset="0"/>
                      </a:rPr>
                      <m:t>&gt;</m:t>
                    </m:r>
                  </m:oMath>
                </a14:m>
                <a:r>
                  <a:rPr lang="en-US" sz="6000" dirty="0"/>
                  <a:t>. </a:t>
                </a:r>
                <a:endParaRPr lang="pl-PL" sz="6000" dirty="0"/>
              </a:p>
            </p:txBody>
          </p:sp>
        </mc:Choice>
        <mc:Fallback xmlns="">
          <p:sp>
            <p:nvSpPr>
              <p:cNvPr id="4" name="pole tekstowe 3">
                <a:extLst>
                  <a:ext uri="{FF2B5EF4-FFF2-40B4-BE49-F238E27FC236}">
                    <a16:creationId xmlns:a16="http://schemas.microsoft.com/office/drawing/2014/main" id="{65A356C3-E6C1-7393-9336-461339932CF2}"/>
                  </a:ext>
                </a:extLst>
              </p:cNvPr>
              <p:cNvSpPr txBox="1">
                <a:spLocks noRot="1" noChangeAspect="1" noMove="1" noResize="1" noEditPoints="1" noAdjustHandles="1" noChangeArrowheads="1" noChangeShapeType="1" noTextEdit="1"/>
              </p:cNvSpPr>
              <p:nvPr/>
            </p:nvSpPr>
            <p:spPr>
              <a:xfrm>
                <a:off x="4522278" y="5617340"/>
                <a:ext cx="12202510" cy="1396088"/>
              </a:xfrm>
              <a:prstGeom prst="rect">
                <a:avLst/>
              </a:prstGeom>
              <a:blipFill>
                <a:blip r:embed="rId5"/>
                <a:stretch>
                  <a:fillRect r="-2448" b="-15721"/>
                </a:stretch>
              </a:blipFill>
            </p:spPr>
            <p:txBody>
              <a:bodyPr/>
              <a:lstStyle/>
              <a:p>
                <a:r>
                  <a:rPr lang="pl-PL">
                    <a:noFill/>
                  </a:rPr>
                  <a:t> </a:t>
                </a:r>
              </a:p>
            </p:txBody>
          </p:sp>
        </mc:Fallback>
      </mc:AlternateContent>
    </p:spTree>
    <p:extLst>
      <p:ext uri="{BB962C8B-B14F-4D97-AF65-F5344CB8AC3E}">
        <p14:creationId xmlns:p14="http://schemas.microsoft.com/office/powerpoint/2010/main" val="41178454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80F52F2D-E26B-E744-3C42-670DAE4D1928}"/>
                  </a:ext>
                </a:extLst>
              </p:cNvPr>
              <p:cNvSpPr txBox="1"/>
              <p:nvPr/>
            </p:nvSpPr>
            <p:spPr>
              <a:xfrm>
                <a:off x="2827293" y="3135631"/>
                <a:ext cx="17857066" cy="1303755"/>
              </a:xfrm>
              <a:prstGeom prst="rect">
                <a:avLst/>
              </a:prstGeom>
              <a:noFill/>
            </p:spPr>
            <p:txBody>
              <a:bodyPr wrap="square" lIns="0" tIns="0" rIns="0" bIns="0" rtlCol="0">
                <a:spAutoFit/>
              </a:bodyPr>
              <a:lstStyle/>
              <a:p>
                <a14:m>
                  <m:oMath xmlns:m="http://schemas.openxmlformats.org/officeDocument/2006/math">
                    <m:f>
                      <m:fPr>
                        <m:ctrlPr>
                          <a:rPr lang="pl-PL" sz="6000" i="1" dirty="0" smtClean="0">
                            <a:latin typeface="Cambria Math" panose="02040503050406030204" pitchFamily="18" charset="0"/>
                          </a:rPr>
                        </m:ctrlPr>
                      </m:fPr>
                      <m:num>
                        <m:r>
                          <a:rPr lang="en-US" sz="6000" i="1" dirty="0" smtClean="0">
                            <a:latin typeface="Cambria Math" panose="02040503050406030204" pitchFamily="18" charset="0"/>
                          </a:rPr>
                          <m:t>1</m:t>
                        </m:r>
                      </m:num>
                      <m:den>
                        <m:r>
                          <a:rPr lang="en-US" sz="6000" i="1" dirty="0" smtClean="0">
                            <a:latin typeface="Cambria Math" panose="02040503050406030204" pitchFamily="18" charset="0"/>
                          </a:rPr>
                          <m:t>4</m:t>
                        </m:r>
                      </m:den>
                    </m:f>
                    <m:r>
                      <a:rPr lang="en-US" sz="6000" i="1" dirty="0">
                        <a:latin typeface="Cambria Math" panose="02040503050406030204" pitchFamily="18" charset="0"/>
                      </a:rPr>
                      <m:t>(</m:t>
                    </m:r>
                    <m:r>
                      <a:rPr lang="en-US" sz="6000" i="1" dirty="0" err="1">
                        <a:latin typeface="Cambria Math" panose="02040503050406030204" pitchFamily="18" charset="0"/>
                      </a:rPr>
                      <m:t>𝑥</m:t>
                    </m:r>
                    <m:r>
                      <a:rPr lang="pl-PL" sz="6000" b="0" i="1" dirty="0" smtClean="0">
                        <a:latin typeface="Cambria Math" panose="02040503050406030204" pitchFamily="18" charset="0"/>
                      </a:rPr>
                      <m:t> </m:t>
                    </m:r>
                    <m:r>
                      <a:rPr lang="en-US" sz="6000" i="1" dirty="0" err="1">
                        <a:latin typeface="Cambria Math" panose="02040503050406030204" pitchFamily="18" charset="0"/>
                      </a:rPr>
                      <m:t>𝑠𝑖𝑛</m:t>
                    </m:r>
                    <m:r>
                      <a:rPr lang="en-US" sz="6000" i="1" dirty="0">
                        <a:latin typeface="Cambria Math" panose="02040503050406030204" pitchFamily="18" charset="0"/>
                      </a:rPr>
                      <m:t>(</m:t>
                    </m:r>
                    <m:r>
                      <a:rPr lang="en-US" sz="6000" i="1" dirty="0">
                        <a:latin typeface="Cambria Math" panose="02040503050406030204" pitchFamily="18" charset="0"/>
                      </a:rPr>
                      <m:t>𝑥</m:t>
                    </m:r>
                    <m:r>
                      <a:rPr lang="en-US" sz="6000" i="1" dirty="0">
                        <a:latin typeface="Cambria Math" panose="02040503050406030204" pitchFamily="18" charset="0"/>
                      </a:rPr>
                      <m:t>)+</m:t>
                    </m:r>
                    <m:r>
                      <a:rPr lang="en-US" sz="6000" i="1" dirty="0">
                        <a:latin typeface="Cambria Math" panose="02040503050406030204" pitchFamily="18" charset="0"/>
                      </a:rPr>
                      <m:t>𝑥</m:t>
                    </m:r>
                    <m:r>
                      <a:rPr lang="en-US" sz="6000" i="1" dirty="0">
                        <a:latin typeface="Cambria Math" panose="02040503050406030204" pitchFamily="18" charset="0"/>
                      </a:rPr>
                      <m:t>−2)</m:t>
                    </m:r>
                  </m:oMath>
                </a14:m>
                <a:r>
                  <a:rPr lang="en-US" sz="6000" dirty="0"/>
                  <a:t> </a:t>
                </a:r>
                <a:r>
                  <a:rPr lang="pl-PL" sz="6000" dirty="0"/>
                  <a:t>for </a:t>
                </a:r>
                <a14:m>
                  <m:oMath xmlns:m="http://schemas.openxmlformats.org/officeDocument/2006/math">
                    <m:r>
                      <a:rPr lang="en-US" sz="6000" i="1" dirty="0" smtClean="0">
                        <a:latin typeface="Cambria Math" panose="02040503050406030204" pitchFamily="18" charset="0"/>
                      </a:rPr>
                      <m:t>𝑥</m:t>
                    </m:r>
                    <m:r>
                      <a:rPr lang="en-US" sz="6000" i="1" dirty="0">
                        <a:latin typeface="Cambria Math" panose="02040503050406030204" pitchFamily="18" charset="0"/>
                      </a:rPr>
                      <m:t>∈[0,3]</m:t>
                    </m:r>
                  </m:oMath>
                </a14:m>
                <a:r>
                  <a:rPr lang="pl-PL" sz="6000" dirty="0"/>
                  <a:t> </a:t>
                </a:r>
                <a14:m>
                  <m:oMath xmlns:m="http://schemas.openxmlformats.org/officeDocument/2006/math">
                    <m:r>
                      <a:rPr lang="pl-PL" sz="6000" b="0" i="0" dirty="0" smtClean="0">
                        <a:solidFill>
                          <a:srgbClr val="0D0D0D"/>
                        </a:solidFill>
                        <a:highlight>
                          <a:srgbClr val="FFFFFF"/>
                        </a:highlight>
                        <a:latin typeface="Cambria Math" panose="02040503050406030204" pitchFamily="18" charset="0"/>
                      </a:rPr>
                      <m:t>         </m:t>
                    </m:r>
                    <m:r>
                      <a:rPr lang="el-GR" sz="6000" i="1" dirty="0">
                        <a:solidFill>
                          <a:srgbClr val="0D0D0D"/>
                        </a:solidFill>
                        <a:highlight>
                          <a:srgbClr val="FFFFFF"/>
                        </a:highlight>
                        <a:latin typeface="Cambria Math" panose="02040503050406030204" pitchFamily="18" charset="0"/>
                      </a:rPr>
                      <m:t>𝜖</m:t>
                    </m:r>
                  </m:oMath>
                </a14:m>
                <a:r>
                  <a:rPr lang="pl-PL" sz="6000" dirty="0"/>
                  <a:t>=</a:t>
                </a:r>
                <a:r>
                  <a:rPr lang="en-US" sz="6000" dirty="0"/>
                  <a:t> </a:t>
                </a:r>
                <a14:m>
                  <m:oMath xmlns:m="http://schemas.openxmlformats.org/officeDocument/2006/math">
                    <m:r>
                      <a:rPr lang="pl-PL" sz="6000" b="0" i="0" dirty="0" smtClean="0">
                        <a:latin typeface="Cambria Math" panose="02040503050406030204" pitchFamily="18" charset="0"/>
                      </a:rPr>
                      <m:t>5∗</m:t>
                    </m:r>
                    <m:sSup>
                      <m:sSupPr>
                        <m:ctrlPr>
                          <a:rPr lang="pl-PL" sz="6000" b="0" i="1" dirty="0" smtClean="0">
                            <a:latin typeface="Cambria Math" panose="02040503050406030204" pitchFamily="18" charset="0"/>
                          </a:rPr>
                        </m:ctrlPr>
                      </m:sSupPr>
                      <m:e>
                        <m:r>
                          <a:rPr lang="pl-PL" sz="6000" b="0" i="0" dirty="0" smtClean="0">
                            <a:latin typeface="Cambria Math" panose="02040503050406030204" pitchFamily="18" charset="0"/>
                          </a:rPr>
                          <m:t>10</m:t>
                        </m:r>
                      </m:e>
                      <m:sup>
                        <m:r>
                          <a:rPr lang="pl-PL" sz="6000" b="0" i="0" dirty="0" smtClean="0">
                            <a:latin typeface="Cambria Math" panose="02040503050406030204" pitchFamily="18" charset="0"/>
                          </a:rPr>
                          <m:t>−5</m:t>
                        </m:r>
                      </m:sup>
                    </m:sSup>
                  </m:oMath>
                </a14:m>
                <a:endParaRPr lang="en-US" sz="6000" b="1" dirty="0">
                  <a:solidFill>
                    <a:schemeClr val="accent1"/>
                  </a:solidFill>
                  <a:latin typeface="+mj-lt"/>
                  <a:cs typeface="Poppins SemiBold" panose="02000000000000000000" pitchFamily="2" charset="0"/>
                </a:endParaRPr>
              </a:p>
            </p:txBody>
          </p:sp>
        </mc:Choice>
        <mc:Fallback xmlns="">
          <p:sp>
            <p:nvSpPr>
              <p:cNvPr id="2" name="TextBox 13">
                <a:extLst>
                  <a:ext uri="{FF2B5EF4-FFF2-40B4-BE49-F238E27FC236}">
                    <a16:creationId xmlns:a16="http://schemas.microsoft.com/office/drawing/2014/main" id="{80F52F2D-E26B-E744-3C42-670DAE4D1928}"/>
                  </a:ext>
                </a:extLst>
              </p:cNvPr>
              <p:cNvSpPr txBox="1">
                <a:spLocks noRot="1" noChangeAspect="1" noMove="1" noResize="1" noEditPoints="1" noAdjustHandles="1" noChangeArrowheads="1" noChangeShapeType="1" noTextEdit="1"/>
              </p:cNvSpPr>
              <p:nvPr/>
            </p:nvSpPr>
            <p:spPr>
              <a:xfrm>
                <a:off x="2827293" y="3135631"/>
                <a:ext cx="17857066" cy="1303755"/>
              </a:xfrm>
              <a:prstGeom prst="rect">
                <a:avLst/>
              </a:prstGeom>
              <a:blipFill>
                <a:blip r:embed="rId2"/>
                <a:stretch>
                  <a:fillRect l="-34" t="-2804" b="-20561"/>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3" name="TextBox 13">
                <a:extLst>
                  <a:ext uri="{FF2B5EF4-FFF2-40B4-BE49-F238E27FC236}">
                    <a16:creationId xmlns:a16="http://schemas.microsoft.com/office/drawing/2014/main" id="{A33316AA-26FC-27F7-C919-E7C9D4D18A21}"/>
                  </a:ext>
                </a:extLst>
              </p:cNvPr>
              <p:cNvSpPr txBox="1"/>
              <p:nvPr/>
            </p:nvSpPr>
            <p:spPr>
              <a:xfrm>
                <a:off x="2655843" y="5617323"/>
                <a:ext cx="17857066" cy="3693319"/>
              </a:xfrm>
              <a:prstGeom prst="rect">
                <a:avLst/>
              </a:prstGeom>
              <a:noFill/>
            </p:spPr>
            <p:txBody>
              <a:bodyPr wrap="square" lIns="0" tIns="0" rIns="0" bIns="0" rtlCol="0">
                <a:spAutoFit/>
              </a:bodyPr>
              <a:lstStyle/>
              <a:p>
                <a:r>
                  <a:rPr lang="en-US" sz="6000" dirty="0"/>
                  <a:t>Since the search interval is given, we set </a:t>
                </a:r>
                <a:endParaRPr lang="pl-PL" sz="6000" dirty="0"/>
              </a:p>
              <a:p>
                <a:r>
                  <a:rPr lang="pl-PL" sz="6000" dirty="0"/>
                  <a:t> </a:t>
                </a:r>
                <a14:m>
                  <m:oMath xmlns:m="http://schemas.openxmlformats.org/officeDocument/2006/math">
                    <m:r>
                      <a:rPr lang="en-US" sz="6000" i="1" dirty="0" smtClean="0">
                        <a:latin typeface="Cambria Math" panose="02040503050406030204" pitchFamily="18" charset="0"/>
                      </a:rPr>
                      <m:t>𝑎</m:t>
                    </m:r>
                    <m:r>
                      <a:rPr lang="en-US" sz="6000" i="1" dirty="0">
                        <a:latin typeface="Cambria Math" panose="02040503050406030204" pitchFamily="18" charset="0"/>
                      </a:rPr>
                      <m:t>=0, </m:t>
                    </m:r>
                  </m:oMath>
                </a14:m>
                <a:endParaRPr lang="pl-PL" sz="6000" dirty="0"/>
              </a:p>
              <a:p>
                <a:r>
                  <a:rPr lang="pl-PL" sz="6000" dirty="0"/>
                  <a:t> </a:t>
                </a:r>
                <a14:m>
                  <m:oMath xmlns:m="http://schemas.openxmlformats.org/officeDocument/2006/math">
                    <m:r>
                      <a:rPr lang="en-US" sz="6000" i="1" dirty="0" smtClean="0">
                        <a:latin typeface="Cambria Math" panose="02040503050406030204" pitchFamily="18" charset="0"/>
                      </a:rPr>
                      <m:t>𝑏</m:t>
                    </m:r>
                    <m:r>
                      <a:rPr lang="en-US" sz="6000" i="1" dirty="0">
                        <a:latin typeface="Cambria Math" panose="02040503050406030204" pitchFamily="18" charset="0"/>
                      </a:rPr>
                      <m:t>=</m:t>
                    </m:r>
                    <m:r>
                      <a:rPr lang="en-US" sz="6000" i="1" dirty="0" smtClean="0">
                        <a:latin typeface="Cambria Math" panose="02040503050406030204" pitchFamily="18" charset="0"/>
                      </a:rPr>
                      <m:t>3 </m:t>
                    </m:r>
                    <m:r>
                      <a:rPr lang="pl-PL" sz="6000" i="1" dirty="0" smtClean="0">
                        <a:latin typeface="Cambria Math" panose="02040503050406030204" pitchFamily="18" charset="0"/>
                      </a:rPr>
                      <m:t> </m:t>
                    </m:r>
                  </m:oMath>
                </a14:m>
                <a:endParaRPr lang="pl-PL" sz="6000" i="1" dirty="0">
                  <a:latin typeface="Cambria Math" panose="02040503050406030204" pitchFamily="18" charset="0"/>
                </a:endParaRPr>
              </a:p>
              <a:p>
                <a14:m>
                  <m:oMath xmlns:m="http://schemas.openxmlformats.org/officeDocument/2006/math">
                    <m:r>
                      <a:rPr lang="en-US" sz="6000" i="1" dirty="0" smtClean="0">
                        <a:latin typeface="Cambria Math" panose="02040503050406030204" pitchFamily="18" charset="0"/>
                      </a:rPr>
                      <m:t>𝑓</m:t>
                    </m:r>
                    <m:r>
                      <a:rPr lang="en-US" sz="6000" i="1" dirty="0" smtClean="0">
                        <a:latin typeface="Cambria Math" panose="02040503050406030204" pitchFamily="18" charset="0"/>
                      </a:rPr>
                      <m:t>(</m:t>
                    </m:r>
                    <m:r>
                      <a:rPr lang="en-US" sz="6000" i="1" dirty="0">
                        <a:latin typeface="Cambria Math" panose="02040503050406030204" pitchFamily="18" charset="0"/>
                      </a:rPr>
                      <m:t>𝑎</m:t>
                    </m:r>
                    <m:r>
                      <a:rPr lang="en-US" sz="6000" i="1" dirty="0">
                        <a:latin typeface="Cambria Math" panose="02040503050406030204" pitchFamily="18" charset="0"/>
                      </a:rPr>
                      <m:t>)=−0.5,  </m:t>
                    </m:r>
                    <m:r>
                      <a:rPr lang="en-US" sz="6000" i="1" dirty="0" smtClean="0">
                        <a:latin typeface="Cambria Math" panose="02040503050406030204" pitchFamily="18" charset="0"/>
                      </a:rPr>
                      <m:t>𝑓</m:t>
                    </m:r>
                    <m:r>
                      <a:rPr lang="en-US" sz="6000" i="1" dirty="0">
                        <a:latin typeface="Cambria Math" panose="02040503050406030204" pitchFamily="18" charset="0"/>
                      </a:rPr>
                      <m:t>(</m:t>
                    </m:r>
                    <m:r>
                      <a:rPr lang="en-US" sz="6000" i="1" dirty="0">
                        <a:latin typeface="Cambria Math" panose="02040503050406030204" pitchFamily="18" charset="0"/>
                      </a:rPr>
                      <m:t>𝑏</m:t>
                    </m:r>
                    <m:r>
                      <a:rPr lang="en-US" sz="6000" i="1" dirty="0">
                        <a:latin typeface="Cambria Math" panose="02040503050406030204" pitchFamily="18" charset="0"/>
                      </a:rPr>
                      <m:t>)=0.36</m:t>
                    </m:r>
                  </m:oMath>
                </a14:m>
                <a:r>
                  <a:rPr lang="pl-PL" sz="6000" dirty="0">
                    <a:solidFill>
                      <a:schemeClr val="accent1"/>
                    </a:solidFill>
                    <a:latin typeface="+mj-lt"/>
                    <a:cs typeface="Poppins SemiBold" panose="02000000000000000000" pitchFamily="2" charset="0"/>
                  </a:rPr>
                  <a:t> , </a:t>
                </a:r>
                <a:endParaRPr lang="en-US" sz="6000" dirty="0">
                  <a:solidFill>
                    <a:schemeClr val="accent1"/>
                  </a:solidFill>
                  <a:latin typeface="+mj-lt"/>
                  <a:cs typeface="Poppins SemiBold" panose="02000000000000000000" pitchFamily="2" charset="0"/>
                </a:endParaRPr>
              </a:p>
            </p:txBody>
          </p:sp>
        </mc:Choice>
        <mc:Fallback xmlns="">
          <p:sp>
            <p:nvSpPr>
              <p:cNvPr id="3" name="TextBox 13">
                <a:extLst>
                  <a:ext uri="{FF2B5EF4-FFF2-40B4-BE49-F238E27FC236}">
                    <a16:creationId xmlns:a16="http://schemas.microsoft.com/office/drawing/2014/main" id="{A33316AA-26FC-27F7-C919-E7C9D4D18A21}"/>
                  </a:ext>
                </a:extLst>
              </p:cNvPr>
              <p:cNvSpPr txBox="1">
                <a:spLocks noRot="1" noChangeAspect="1" noMove="1" noResize="1" noEditPoints="1" noAdjustHandles="1" noChangeArrowheads="1" noChangeShapeType="1" noTextEdit="1"/>
              </p:cNvSpPr>
              <p:nvPr/>
            </p:nvSpPr>
            <p:spPr>
              <a:xfrm>
                <a:off x="2655843" y="5617323"/>
                <a:ext cx="17857066" cy="3693319"/>
              </a:xfrm>
              <a:prstGeom prst="rect">
                <a:avLst/>
              </a:prstGeom>
              <a:blipFill>
                <a:blip r:embed="rId3"/>
                <a:stretch>
                  <a:fillRect l="-2595" t="-6271" b="-11551"/>
                </a:stretch>
              </a:blipFill>
            </p:spPr>
            <p:txBody>
              <a:bodyPr/>
              <a:lstStyle/>
              <a:p>
                <a:r>
                  <a:rPr lang="pl-PL">
                    <a:noFill/>
                  </a:rPr>
                  <a:t> </a:t>
                </a:r>
              </a:p>
            </p:txBody>
          </p:sp>
        </mc:Fallback>
      </mc:AlternateContent>
    </p:spTree>
    <p:extLst>
      <p:ext uri="{BB962C8B-B14F-4D97-AF65-F5344CB8AC3E}">
        <p14:creationId xmlns:p14="http://schemas.microsoft.com/office/powerpoint/2010/main" val="3982558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80F52F2D-E26B-E744-3C42-670DAE4D1928}"/>
                  </a:ext>
                </a:extLst>
              </p:cNvPr>
              <p:cNvSpPr txBox="1"/>
              <p:nvPr/>
            </p:nvSpPr>
            <p:spPr>
              <a:xfrm>
                <a:off x="2827293" y="3135631"/>
                <a:ext cx="17857066" cy="1173398"/>
              </a:xfrm>
              <a:prstGeom prst="rect">
                <a:avLst/>
              </a:prstGeom>
              <a:noFill/>
            </p:spPr>
            <p:txBody>
              <a:bodyPr wrap="square" lIns="0" tIns="0" rIns="0" bIns="0" rtlCol="0">
                <a:spAutoFit/>
              </a:bodyPr>
              <a:lstStyle/>
              <a:p>
                <a14:m>
                  <m:oMath xmlns:m="http://schemas.openxmlformats.org/officeDocument/2006/math">
                    <m:f>
                      <m:fPr>
                        <m:ctrlPr>
                          <a:rPr lang="pl-PL" sz="5400" i="1" dirty="0" smtClean="0">
                            <a:latin typeface="Cambria Math" panose="02040503050406030204" pitchFamily="18" charset="0"/>
                          </a:rPr>
                        </m:ctrlPr>
                      </m:fPr>
                      <m:num>
                        <m:r>
                          <a:rPr lang="en-US" sz="5400" i="1" dirty="0" smtClean="0">
                            <a:latin typeface="Cambria Math" panose="02040503050406030204" pitchFamily="18" charset="0"/>
                          </a:rPr>
                          <m:t>1</m:t>
                        </m:r>
                      </m:num>
                      <m:den>
                        <m:r>
                          <a:rPr lang="en-US" sz="5400" i="1" dirty="0" smtClean="0">
                            <a:latin typeface="Cambria Math" panose="02040503050406030204" pitchFamily="18" charset="0"/>
                          </a:rPr>
                          <m:t>4</m:t>
                        </m:r>
                      </m:den>
                    </m:f>
                    <m:r>
                      <a:rPr lang="en-US" sz="5400" i="1" dirty="0">
                        <a:latin typeface="Cambria Math" panose="02040503050406030204" pitchFamily="18" charset="0"/>
                      </a:rPr>
                      <m:t>(</m:t>
                    </m:r>
                    <m:r>
                      <a:rPr lang="en-US" sz="5400" i="1" dirty="0" err="1">
                        <a:latin typeface="Cambria Math" panose="02040503050406030204" pitchFamily="18" charset="0"/>
                      </a:rPr>
                      <m:t>𝑥𝑠𝑖𝑛</m:t>
                    </m:r>
                    <m:r>
                      <a:rPr lang="en-US" sz="5400" i="1" dirty="0">
                        <a:latin typeface="Cambria Math" panose="02040503050406030204" pitchFamily="18" charset="0"/>
                      </a:rPr>
                      <m:t>(</m:t>
                    </m:r>
                    <m:r>
                      <a:rPr lang="en-US" sz="5400" i="1" dirty="0">
                        <a:latin typeface="Cambria Math" panose="02040503050406030204" pitchFamily="18" charset="0"/>
                      </a:rPr>
                      <m:t>𝑥</m:t>
                    </m:r>
                    <m:r>
                      <a:rPr lang="en-US" sz="5400" i="1" dirty="0">
                        <a:latin typeface="Cambria Math" panose="02040503050406030204" pitchFamily="18" charset="0"/>
                      </a:rPr>
                      <m:t>)+</m:t>
                    </m:r>
                    <m:r>
                      <a:rPr lang="en-US" sz="5400" i="1" dirty="0">
                        <a:latin typeface="Cambria Math" panose="02040503050406030204" pitchFamily="18" charset="0"/>
                      </a:rPr>
                      <m:t>𝑥</m:t>
                    </m:r>
                    <m:r>
                      <a:rPr lang="en-US" sz="5400" i="1" dirty="0">
                        <a:latin typeface="Cambria Math" panose="02040503050406030204" pitchFamily="18" charset="0"/>
                      </a:rPr>
                      <m:t>−2)</m:t>
                    </m:r>
                  </m:oMath>
                </a14:m>
                <a:r>
                  <a:rPr lang="en-US" sz="5400" dirty="0"/>
                  <a:t> </a:t>
                </a:r>
                <a:r>
                  <a:rPr lang="pl-PL" sz="5400" dirty="0"/>
                  <a:t>for </a:t>
                </a:r>
                <a14:m>
                  <m:oMath xmlns:m="http://schemas.openxmlformats.org/officeDocument/2006/math">
                    <m:r>
                      <a:rPr lang="en-US" sz="5400" i="1" dirty="0" smtClean="0">
                        <a:latin typeface="Cambria Math" panose="02040503050406030204" pitchFamily="18" charset="0"/>
                      </a:rPr>
                      <m:t>𝑥</m:t>
                    </m:r>
                    <m:r>
                      <a:rPr lang="en-US" sz="5400" i="1" dirty="0">
                        <a:latin typeface="Cambria Math" panose="02040503050406030204" pitchFamily="18" charset="0"/>
                      </a:rPr>
                      <m:t>∈[0,3]</m:t>
                    </m:r>
                  </m:oMath>
                </a14:m>
                <a:r>
                  <a:rPr lang="en-US" sz="5400" dirty="0"/>
                  <a:t>.</a:t>
                </a:r>
                <a:r>
                  <a:rPr lang="pl-PL" sz="5400" dirty="0"/>
                  <a:t> </a:t>
                </a:r>
                <a14:m>
                  <m:oMath xmlns:m="http://schemas.openxmlformats.org/officeDocument/2006/math">
                    <m:r>
                      <a:rPr lang="pl-PL" sz="5400" b="0" i="0" dirty="0" smtClean="0">
                        <a:solidFill>
                          <a:srgbClr val="0D0D0D"/>
                        </a:solidFill>
                        <a:highlight>
                          <a:srgbClr val="FFFFFF"/>
                        </a:highlight>
                        <a:latin typeface="Cambria Math" panose="02040503050406030204" pitchFamily="18" charset="0"/>
                      </a:rPr>
                      <m:t>         </m:t>
                    </m:r>
                    <m:r>
                      <a:rPr lang="el-GR" sz="5400" i="1" dirty="0">
                        <a:solidFill>
                          <a:srgbClr val="0D0D0D"/>
                        </a:solidFill>
                        <a:highlight>
                          <a:srgbClr val="FFFFFF"/>
                        </a:highlight>
                        <a:latin typeface="Cambria Math" panose="02040503050406030204" pitchFamily="18" charset="0"/>
                      </a:rPr>
                      <m:t>𝜖</m:t>
                    </m:r>
                  </m:oMath>
                </a14:m>
                <a:r>
                  <a:rPr lang="pl-PL" sz="5400" dirty="0"/>
                  <a:t>=</a:t>
                </a:r>
                <a:r>
                  <a:rPr lang="en-US" sz="5400" dirty="0"/>
                  <a:t> </a:t>
                </a:r>
                <a14:m>
                  <m:oMath xmlns:m="http://schemas.openxmlformats.org/officeDocument/2006/math">
                    <m:r>
                      <a:rPr lang="pl-PL" sz="5400" b="0" i="0" dirty="0" smtClean="0">
                        <a:latin typeface="Cambria Math" panose="02040503050406030204" pitchFamily="18" charset="0"/>
                      </a:rPr>
                      <m:t>5∗</m:t>
                    </m:r>
                    <m:sSup>
                      <m:sSupPr>
                        <m:ctrlPr>
                          <a:rPr lang="pl-PL" sz="5400" b="0" i="1" dirty="0" smtClean="0">
                            <a:latin typeface="Cambria Math" panose="02040503050406030204" pitchFamily="18" charset="0"/>
                          </a:rPr>
                        </m:ctrlPr>
                      </m:sSupPr>
                      <m:e>
                        <m:r>
                          <a:rPr lang="pl-PL" sz="5400" b="0" i="0" dirty="0" smtClean="0">
                            <a:latin typeface="Cambria Math" panose="02040503050406030204" pitchFamily="18" charset="0"/>
                          </a:rPr>
                          <m:t>10</m:t>
                        </m:r>
                      </m:e>
                      <m:sup>
                        <m:r>
                          <a:rPr lang="pl-PL" sz="5400" b="0" i="0" dirty="0" smtClean="0">
                            <a:latin typeface="Cambria Math" panose="02040503050406030204" pitchFamily="18" charset="0"/>
                          </a:rPr>
                          <m:t>−5</m:t>
                        </m:r>
                      </m:sup>
                    </m:sSup>
                  </m:oMath>
                </a14:m>
                <a:endParaRPr lang="en-US" sz="5400" b="1" dirty="0">
                  <a:solidFill>
                    <a:schemeClr val="accent1"/>
                  </a:solidFill>
                  <a:latin typeface="+mj-lt"/>
                  <a:cs typeface="Poppins SemiBold" panose="02000000000000000000" pitchFamily="2" charset="0"/>
                </a:endParaRPr>
              </a:p>
            </p:txBody>
          </p:sp>
        </mc:Choice>
        <mc:Fallback xmlns="">
          <p:sp>
            <p:nvSpPr>
              <p:cNvPr id="2" name="TextBox 13">
                <a:extLst>
                  <a:ext uri="{FF2B5EF4-FFF2-40B4-BE49-F238E27FC236}">
                    <a16:creationId xmlns:a16="http://schemas.microsoft.com/office/drawing/2014/main" id="{80F52F2D-E26B-E744-3C42-670DAE4D1928}"/>
                  </a:ext>
                </a:extLst>
              </p:cNvPr>
              <p:cNvSpPr txBox="1">
                <a:spLocks noRot="1" noChangeAspect="1" noMove="1" noResize="1" noEditPoints="1" noAdjustHandles="1" noChangeArrowheads="1" noChangeShapeType="1" noTextEdit="1"/>
              </p:cNvSpPr>
              <p:nvPr/>
            </p:nvSpPr>
            <p:spPr>
              <a:xfrm>
                <a:off x="2827293" y="3135631"/>
                <a:ext cx="17857066" cy="1173398"/>
              </a:xfrm>
              <a:prstGeom prst="rect">
                <a:avLst/>
              </a:prstGeom>
              <a:blipFill>
                <a:blip r:embed="rId2"/>
                <a:stretch>
                  <a:fillRect l="-34" t="-3109" b="-20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ela 3">
                <a:extLst>
                  <a:ext uri="{FF2B5EF4-FFF2-40B4-BE49-F238E27FC236}">
                    <a16:creationId xmlns:a16="http://schemas.microsoft.com/office/drawing/2014/main" id="{3C4802CD-09E5-B985-E931-C177C98E0471}"/>
                  </a:ext>
                </a:extLst>
              </p:cNvPr>
              <p:cNvGraphicFramePr>
                <a:graphicFrameLocks noGrp="1"/>
              </p:cNvGraphicFramePr>
              <p:nvPr>
                <p:extLst>
                  <p:ext uri="{D42A27DB-BD31-4B8C-83A1-F6EECF244321}">
                    <p14:modId xmlns:p14="http://schemas.microsoft.com/office/powerpoint/2010/main" val="1632720728"/>
                  </p:ext>
                </p:extLst>
              </p:nvPr>
            </p:nvGraphicFramePr>
            <p:xfrm>
              <a:off x="2827292" y="4623252"/>
              <a:ext cx="15903160" cy="7477515"/>
            </p:xfrm>
            <a:graphic>
              <a:graphicData uri="http://schemas.openxmlformats.org/drawingml/2006/table">
                <a:tbl>
                  <a:tblPr>
                    <a:tableStyleId>{5C22544A-7EE6-4342-B048-85BDC9FD1C3A}</a:tableStyleId>
                  </a:tblPr>
                  <a:tblGrid>
                    <a:gridCol w="3180632">
                      <a:extLst>
                        <a:ext uri="{9D8B030D-6E8A-4147-A177-3AD203B41FA5}">
                          <a16:colId xmlns:a16="http://schemas.microsoft.com/office/drawing/2014/main" val="2502428595"/>
                        </a:ext>
                      </a:extLst>
                    </a:gridCol>
                    <a:gridCol w="3180632">
                      <a:extLst>
                        <a:ext uri="{9D8B030D-6E8A-4147-A177-3AD203B41FA5}">
                          <a16:colId xmlns:a16="http://schemas.microsoft.com/office/drawing/2014/main" val="2747129185"/>
                        </a:ext>
                      </a:extLst>
                    </a:gridCol>
                    <a:gridCol w="3234058">
                      <a:extLst>
                        <a:ext uri="{9D8B030D-6E8A-4147-A177-3AD203B41FA5}">
                          <a16:colId xmlns:a16="http://schemas.microsoft.com/office/drawing/2014/main" val="1155797053"/>
                        </a:ext>
                      </a:extLst>
                    </a:gridCol>
                    <a:gridCol w="6307838">
                      <a:extLst>
                        <a:ext uri="{9D8B030D-6E8A-4147-A177-3AD203B41FA5}">
                          <a16:colId xmlns:a16="http://schemas.microsoft.com/office/drawing/2014/main" val="1727737849"/>
                        </a:ext>
                      </a:extLst>
                    </a:gridCol>
                  </a:tblGrid>
                  <a:tr h="665418">
                    <a:tc>
                      <a:txBody>
                        <a:bodyPr/>
                        <a:lstStyle/>
                        <a:p>
                          <a:pPr algn="l" fontAlgn="b"/>
                          <a14:m>
                            <m:oMathPara xmlns:m="http://schemas.openxmlformats.org/officeDocument/2006/math">
                              <m:oMathParaPr>
                                <m:jc m:val="centerGroup"/>
                              </m:oMathParaPr>
                              <m:oMath xmlns:m="http://schemas.openxmlformats.org/officeDocument/2006/math">
                                <m:r>
                                  <a:rPr lang="pl-PL" sz="4000" i="1" u="none" strike="noStrike" dirty="0" smtClean="0">
                                    <a:effectLst/>
                                    <a:latin typeface="Cambria Math" panose="02040503050406030204" pitchFamily="18" charset="0"/>
                                  </a:rPr>
                                  <m:t>𝑎</m:t>
                                </m:r>
                              </m:oMath>
                            </m:oMathPara>
                          </a14:m>
                          <a:endParaRPr lang="pl-PL" sz="4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14:m>
                            <m:oMathPara xmlns:m="http://schemas.openxmlformats.org/officeDocument/2006/math">
                              <m:oMathParaPr>
                                <m:jc m:val="centerGroup"/>
                              </m:oMathParaPr>
                              <m:oMath xmlns:m="http://schemas.openxmlformats.org/officeDocument/2006/math">
                                <m:r>
                                  <a:rPr lang="pl-PL" sz="4000" i="1" u="none" strike="noStrike" dirty="0" smtClean="0">
                                    <a:effectLst/>
                                    <a:latin typeface="Cambria Math" panose="02040503050406030204" pitchFamily="18" charset="0"/>
                                  </a:rPr>
                                  <m:t>𝑏</m:t>
                                </m:r>
                              </m:oMath>
                            </m:oMathPara>
                          </a14:m>
                          <a:endParaRPr lang="pl-PL" sz="4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14:m>
                            <m:oMathPara xmlns:m="http://schemas.openxmlformats.org/officeDocument/2006/math">
                              <m:oMathParaPr>
                                <m:jc m:val="centerGroup"/>
                              </m:oMathParaPr>
                              <m:oMath xmlns:m="http://schemas.openxmlformats.org/officeDocument/2006/math">
                                <m:sSub>
                                  <m:sSubPr>
                                    <m:ctrlPr>
                                      <a:rPr lang="pl-PL" sz="4000" b="0" i="1" u="none" strike="noStrike" dirty="0" smtClean="0">
                                        <a:effectLst/>
                                        <a:latin typeface="Cambria Math" panose="02040503050406030204" pitchFamily="18" charset="0"/>
                                      </a:rPr>
                                    </m:ctrlPr>
                                  </m:sSubPr>
                                  <m:e>
                                    <m:r>
                                      <a:rPr lang="pl-PL" sz="4000" i="1" u="none" strike="noStrike" dirty="0" smtClean="0">
                                        <a:effectLst/>
                                        <a:latin typeface="Cambria Math" panose="02040503050406030204" pitchFamily="18" charset="0"/>
                                      </a:rPr>
                                      <m:t>𝑥</m:t>
                                    </m:r>
                                  </m:e>
                                  <m:sub>
                                    <m:r>
                                      <a:rPr lang="pl-PL" sz="4000" i="1" u="none" strike="noStrike" dirty="0" smtClean="0">
                                        <a:effectLst/>
                                        <a:latin typeface="Cambria Math" panose="02040503050406030204" pitchFamily="18" charset="0"/>
                                      </a:rPr>
                                      <m:t>𝑖</m:t>
                                    </m:r>
                                  </m:sub>
                                </m:sSub>
                              </m:oMath>
                            </m:oMathPara>
                          </a14:m>
                          <a:endParaRPr lang="pl-PL" sz="4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14:m>
                            <m:oMathPara xmlns:m="http://schemas.openxmlformats.org/officeDocument/2006/math">
                              <m:oMathParaPr>
                                <m:jc m:val="centerGroup"/>
                              </m:oMathParaPr>
                              <m:oMath xmlns:m="http://schemas.openxmlformats.org/officeDocument/2006/math">
                                <m:r>
                                  <a:rPr lang="pl-PL" sz="4000" i="1" u="none" strike="noStrike" dirty="0" smtClean="0">
                                    <a:effectLst/>
                                    <a:latin typeface="Cambria Math" panose="02040503050406030204" pitchFamily="18" charset="0"/>
                                  </a:rPr>
                                  <m:t>𝑓</m:t>
                                </m:r>
                                <m:r>
                                  <a:rPr lang="pl-PL" sz="4000" i="1" u="none" strike="noStrike" dirty="0" smtClean="0">
                                    <a:effectLst/>
                                    <a:latin typeface="Cambria Math" panose="02040503050406030204" pitchFamily="18" charset="0"/>
                                  </a:rPr>
                                  <m:t>(</m:t>
                                </m:r>
                                <m:sSub>
                                  <m:sSubPr>
                                    <m:ctrlPr>
                                      <a:rPr lang="pl-PL" sz="4000" b="0" i="1" u="none" strike="noStrike" dirty="0" smtClean="0">
                                        <a:effectLst/>
                                        <a:latin typeface="Cambria Math" panose="02040503050406030204" pitchFamily="18" charset="0"/>
                                      </a:rPr>
                                    </m:ctrlPr>
                                  </m:sSubPr>
                                  <m:e>
                                    <m:r>
                                      <a:rPr lang="pl-PL" sz="4000" i="1" u="none" strike="noStrike" dirty="0">
                                        <a:effectLst/>
                                        <a:latin typeface="Cambria Math" panose="02040503050406030204" pitchFamily="18" charset="0"/>
                                      </a:rPr>
                                      <m:t>𝑥</m:t>
                                    </m:r>
                                  </m:e>
                                  <m:sub>
                                    <m:r>
                                      <a:rPr lang="pl-PL" sz="4000" i="1" u="none" strike="noStrike" dirty="0">
                                        <a:effectLst/>
                                        <a:latin typeface="Cambria Math" panose="02040503050406030204" pitchFamily="18" charset="0"/>
                                      </a:rPr>
                                      <m:t>𝑖</m:t>
                                    </m:r>
                                  </m:sub>
                                </m:sSub>
                                <m:r>
                                  <a:rPr lang="pl-PL" sz="4000" i="1" u="none" strike="noStrike" dirty="0">
                                    <a:effectLst/>
                                    <a:latin typeface="Cambria Math" panose="02040503050406030204" pitchFamily="18" charset="0"/>
                                  </a:rPr>
                                  <m:t>)</m:t>
                                </m:r>
                              </m:oMath>
                            </m:oMathPara>
                          </a14:m>
                          <a:endParaRPr lang="pl-PL" sz="4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4206209"/>
                      </a:ext>
                    </a:extLst>
                  </a:tr>
                  <a:tr h="419782">
                    <a:tc>
                      <a:txBody>
                        <a:bodyPr/>
                        <a:lstStyle/>
                        <a:p>
                          <a:pPr algn="l" fontAlgn="b"/>
                          <a:r>
                            <a:rPr lang="pl-PL" sz="2400" u="none" strike="noStrike" dirty="0">
                              <a:effectLst/>
                            </a:rPr>
                            <a:t>0</a:t>
                          </a:r>
                          <a:endParaRPr lang="pl-PL" sz="24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3.000000000000000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1.500000000000000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dirty="0">
                              <a:effectLst/>
                            </a:rPr>
                            <a:t>0.249060619976520</a:t>
                          </a:r>
                          <a:endParaRPr lang="pl-PL" sz="24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076505861"/>
                      </a:ext>
                    </a:extLst>
                  </a:tr>
                  <a:tr h="515367">
                    <a:tc>
                      <a:txBody>
                        <a:bodyPr/>
                        <a:lstStyle/>
                        <a:p>
                          <a:pPr algn="l" fontAlgn="b"/>
                          <a:r>
                            <a:rPr lang="pl-PL" sz="2400" u="none" strike="noStrike" dirty="0">
                              <a:effectLst/>
                            </a:rPr>
                            <a:t>0 </a:t>
                          </a:r>
                          <a:endParaRPr lang="pl-PL" sz="24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1.500000000000000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0.750000000000000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-0.184692732495625</a:t>
                          </a:r>
                          <a:endParaRPr lang="pl-PL"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814176035"/>
                      </a:ext>
                    </a:extLst>
                  </a:tr>
                  <a:tr h="419782">
                    <a:tc>
                      <a:txBody>
                        <a:bodyPr/>
                        <a:lstStyle/>
                        <a:p>
                          <a:pPr algn="l" fontAlgn="b"/>
                          <a:r>
                            <a:rPr lang="pl-PL" sz="2400" u="none" strike="noStrike" dirty="0">
                              <a:effectLst/>
                            </a:rPr>
                            <a:t>0.750000000000000</a:t>
                          </a:r>
                          <a:endParaRPr lang="pl-PL" sz="24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dirty="0">
                              <a:effectLst/>
                            </a:rPr>
                            <a:t>1.500000000000000</a:t>
                          </a:r>
                          <a:endParaRPr lang="pl-PL" sz="24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1.125000000000000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0.035012760840371</a:t>
                          </a:r>
                          <a:endParaRPr lang="pl-PL"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065505149"/>
                      </a:ext>
                    </a:extLst>
                  </a:tr>
                  <a:tr h="419782">
                    <a:tc>
                      <a:txBody>
                        <a:bodyPr/>
                        <a:lstStyle/>
                        <a:p>
                          <a:pPr algn="l" fontAlgn="b"/>
                          <a:r>
                            <a:rPr lang="pl-PL" sz="2400" u="none" strike="noStrike" dirty="0">
                              <a:effectLst/>
                            </a:rPr>
                            <a:t>0.750000000000000</a:t>
                          </a:r>
                          <a:endParaRPr lang="pl-PL" sz="24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1.125000000000000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0.937500000000000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-0.076699740251400</a:t>
                          </a:r>
                          <a:endParaRPr lang="pl-PL"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182526525"/>
                      </a:ext>
                    </a:extLst>
                  </a:tr>
                  <a:tr h="419782">
                    <a:tc>
                      <a:txBody>
                        <a:bodyPr/>
                        <a:lstStyle/>
                        <a:p>
                          <a:pPr algn="l" fontAlgn="b"/>
                          <a:r>
                            <a:rPr lang="pl-PL" sz="2400" u="none" strike="noStrike">
                              <a:effectLst/>
                            </a:rPr>
                            <a:t>0.937500000000000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1.125000000000000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1.031250000000000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-0.020999368649907</a:t>
                          </a:r>
                          <a:endParaRPr lang="pl-PL"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083786282"/>
                      </a:ext>
                    </a:extLst>
                  </a:tr>
                  <a:tr h="419782">
                    <a:tc>
                      <a:txBody>
                        <a:bodyPr/>
                        <a:lstStyle/>
                        <a:p>
                          <a:pPr algn="l" fontAlgn="b"/>
                          <a:r>
                            <a:rPr lang="pl-PL" sz="2400" u="none" strike="noStrike">
                              <a:effectLst/>
                            </a:rPr>
                            <a:t>1.031250000000000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1.125000000000000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dirty="0">
                              <a:effectLst/>
                            </a:rPr>
                            <a:t>1.078125000000000</a:t>
                          </a:r>
                          <a:endParaRPr lang="pl-PL" sz="24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0.007007826686998</a:t>
                          </a:r>
                          <a:endParaRPr lang="pl-PL"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310219501"/>
                      </a:ext>
                    </a:extLst>
                  </a:tr>
                  <a:tr h="419782">
                    <a:tc>
                      <a:txBody>
                        <a:bodyPr/>
                        <a:lstStyle/>
                        <a:p>
                          <a:pPr algn="l" fontAlgn="b"/>
                          <a:r>
                            <a:rPr lang="pl-PL" sz="2400" u="none" strike="noStrike">
                              <a:effectLst/>
                            </a:rPr>
                            <a:t>1.031250000000000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1.078125000000000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1.054687500000000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-0.007000552811087</a:t>
                          </a:r>
                          <a:endParaRPr lang="pl-PL"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863367401"/>
                      </a:ext>
                    </a:extLst>
                  </a:tr>
                  <a:tr h="419782">
                    <a:tc>
                      <a:txBody>
                        <a:bodyPr/>
                        <a:lstStyle/>
                        <a:p>
                          <a:pPr algn="l" fontAlgn="b"/>
                          <a:r>
                            <a:rPr lang="pl-PL" sz="2400" u="none" strike="noStrike">
                              <a:effectLst/>
                            </a:rPr>
                            <a:t>1.054687500000000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1.078125000000000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1.066406250000000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0.000003071663092</a:t>
                          </a:r>
                          <a:endParaRPr lang="pl-PL"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16918083"/>
                      </a:ext>
                    </a:extLst>
                  </a:tr>
                  <a:tr h="419782">
                    <a:tc>
                      <a:txBody>
                        <a:bodyPr/>
                        <a:lstStyle/>
                        <a:p>
                          <a:pPr algn="l" fontAlgn="b"/>
                          <a:r>
                            <a:rPr lang="pl-PL" sz="2400" u="none" strike="noStrike">
                              <a:effectLst/>
                            </a:rPr>
                            <a:t>1.054687500000000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1.066406250000000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dirty="0">
                              <a:effectLst/>
                            </a:rPr>
                            <a:t>1.060546875000000</a:t>
                          </a:r>
                          <a:endParaRPr lang="pl-PL" sz="24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-0.003498960856982</a:t>
                          </a:r>
                          <a:endParaRPr lang="pl-PL"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426241012"/>
                      </a:ext>
                    </a:extLst>
                  </a:tr>
                  <a:tr h="419782">
                    <a:tc>
                      <a:txBody>
                        <a:bodyPr/>
                        <a:lstStyle/>
                        <a:p>
                          <a:pPr algn="l" fontAlgn="b"/>
                          <a:r>
                            <a:rPr lang="pl-PL" sz="2400" u="none" strike="noStrike">
                              <a:effectLst/>
                            </a:rPr>
                            <a:t>1.060546875000000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1.066406250000000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1.063476562500000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-0.001747989808761</a:t>
                          </a:r>
                          <a:endParaRPr lang="pl-PL"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240088474"/>
                      </a:ext>
                    </a:extLst>
                  </a:tr>
                  <a:tr h="419782">
                    <a:tc>
                      <a:txBody>
                        <a:bodyPr/>
                        <a:lstStyle/>
                        <a:p>
                          <a:pPr algn="l" fontAlgn="b"/>
                          <a:r>
                            <a:rPr lang="pl-PL" sz="2400" u="none" strike="noStrike">
                              <a:effectLst/>
                            </a:rPr>
                            <a:t>1.063476562500000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1.066406250000000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1.064941406250000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dirty="0">
                              <a:effectLst/>
                            </a:rPr>
                            <a:t>-0.000872469142394</a:t>
                          </a:r>
                          <a:endParaRPr lang="pl-PL" sz="24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431676492"/>
                      </a:ext>
                    </a:extLst>
                  </a:tr>
                  <a:tr h="419782">
                    <a:tc>
                      <a:txBody>
                        <a:bodyPr/>
                        <a:lstStyle/>
                        <a:p>
                          <a:pPr algn="l" fontAlgn="b"/>
                          <a:r>
                            <a:rPr lang="pl-PL" sz="2400" u="none" strike="noStrike">
                              <a:effectLst/>
                            </a:rPr>
                            <a:t>1.064941406250000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1.066406250000000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1.065673828125000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dirty="0">
                              <a:effectLst/>
                            </a:rPr>
                            <a:t>-0.000434701102803</a:t>
                          </a:r>
                          <a:endParaRPr lang="pl-PL" sz="24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495663368"/>
                      </a:ext>
                    </a:extLst>
                  </a:tr>
                  <a:tr h="419782">
                    <a:tc>
                      <a:txBody>
                        <a:bodyPr/>
                        <a:lstStyle/>
                        <a:p>
                          <a:pPr algn="l" fontAlgn="b"/>
                          <a:r>
                            <a:rPr lang="pl-PL" sz="2400" u="none" strike="noStrike">
                              <a:effectLst/>
                            </a:rPr>
                            <a:t>1.065673828125000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1.066406250000000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1.066040039062500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dirty="0">
                              <a:effectLst/>
                            </a:rPr>
                            <a:t>-0.000215815291360</a:t>
                          </a:r>
                          <a:endParaRPr lang="pl-PL" sz="24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916288267"/>
                      </a:ext>
                    </a:extLst>
                  </a:tr>
                  <a:tr h="419782">
                    <a:tc>
                      <a:txBody>
                        <a:bodyPr/>
                        <a:lstStyle/>
                        <a:p>
                          <a:pPr algn="l" fontAlgn="b"/>
                          <a:r>
                            <a:rPr lang="pl-PL" sz="2400" u="none" strike="noStrike">
                              <a:effectLst/>
                            </a:rPr>
                            <a:t>1.066040039062500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1.066406250000000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1.066223144531250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dirty="0">
                              <a:effectLst/>
                            </a:rPr>
                            <a:t>-0.000106371954599</a:t>
                          </a:r>
                          <a:endParaRPr lang="pl-PL" sz="24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002992392"/>
                      </a:ext>
                    </a:extLst>
                  </a:tr>
                  <a:tr h="419782">
                    <a:tc>
                      <a:txBody>
                        <a:bodyPr/>
                        <a:lstStyle/>
                        <a:p>
                          <a:pPr algn="l" fontAlgn="b"/>
                          <a:r>
                            <a:rPr lang="pl-PL" sz="2400" u="none" strike="noStrike">
                              <a:effectLst/>
                            </a:rPr>
                            <a:t>1.066223144531250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1.066406250000000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1.066314697265625</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dirty="0">
                              <a:effectLst/>
                            </a:rPr>
                            <a:t>-0.000051650180568</a:t>
                          </a:r>
                          <a:endParaRPr lang="pl-PL" sz="24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447044779"/>
                      </a:ext>
                    </a:extLst>
                  </a:tr>
                  <a:tr h="419782">
                    <a:tc>
                      <a:txBody>
                        <a:bodyPr/>
                        <a:lstStyle/>
                        <a:p>
                          <a:pPr algn="l" fontAlgn="b"/>
                          <a:r>
                            <a:rPr lang="pl-PL" sz="2400" u="none" strike="noStrike">
                              <a:effectLst/>
                            </a:rPr>
                            <a:t>1.066314697265625</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1.066406250000000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1.066360473632812</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dirty="0">
                              <a:effectLst/>
                            </a:rPr>
                            <a:t>-0.000024289267404</a:t>
                          </a:r>
                          <a:endParaRPr lang="pl-PL" sz="24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671505124"/>
                      </a:ext>
                    </a:extLst>
                  </a:tr>
                </a:tbl>
              </a:graphicData>
            </a:graphic>
          </p:graphicFrame>
        </mc:Choice>
        <mc:Fallback xmlns="">
          <p:graphicFrame>
            <p:nvGraphicFramePr>
              <p:cNvPr id="4" name="Tabela 3">
                <a:extLst>
                  <a:ext uri="{FF2B5EF4-FFF2-40B4-BE49-F238E27FC236}">
                    <a16:creationId xmlns:a16="http://schemas.microsoft.com/office/drawing/2014/main" id="{3C4802CD-09E5-B985-E931-C177C98E0471}"/>
                  </a:ext>
                </a:extLst>
              </p:cNvPr>
              <p:cNvGraphicFramePr>
                <a:graphicFrameLocks noGrp="1"/>
              </p:cNvGraphicFramePr>
              <p:nvPr>
                <p:extLst>
                  <p:ext uri="{D42A27DB-BD31-4B8C-83A1-F6EECF244321}">
                    <p14:modId xmlns:p14="http://schemas.microsoft.com/office/powerpoint/2010/main" val="1632720728"/>
                  </p:ext>
                </p:extLst>
              </p:nvPr>
            </p:nvGraphicFramePr>
            <p:xfrm>
              <a:off x="2827292" y="4623252"/>
              <a:ext cx="15903160" cy="7477515"/>
            </p:xfrm>
            <a:graphic>
              <a:graphicData uri="http://schemas.openxmlformats.org/drawingml/2006/table">
                <a:tbl>
                  <a:tblPr>
                    <a:tableStyleId>{5C22544A-7EE6-4342-B048-85BDC9FD1C3A}</a:tableStyleId>
                  </a:tblPr>
                  <a:tblGrid>
                    <a:gridCol w="3180632">
                      <a:extLst>
                        <a:ext uri="{9D8B030D-6E8A-4147-A177-3AD203B41FA5}">
                          <a16:colId xmlns:a16="http://schemas.microsoft.com/office/drawing/2014/main" val="2502428595"/>
                        </a:ext>
                      </a:extLst>
                    </a:gridCol>
                    <a:gridCol w="3180632">
                      <a:extLst>
                        <a:ext uri="{9D8B030D-6E8A-4147-A177-3AD203B41FA5}">
                          <a16:colId xmlns:a16="http://schemas.microsoft.com/office/drawing/2014/main" val="2747129185"/>
                        </a:ext>
                      </a:extLst>
                    </a:gridCol>
                    <a:gridCol w="3234058">
                      <a:extLst>
                        <a:ext uri="{9D8B030D-6E8A-4147-A177-3AD203B41FA5}">
                          <a16:colId xmlns:a16="http://schemas.microsoft.com/office/drawing/2014/main" val="1155797053"/>
                        </a:ext>
                      </a:extLst>
                    </a:gridCol>
                    <a:gridCol w="6307838">
                      <a:extLst>
                        <a:ext uri="{9D8B030D-6E8A-4147-A177-3AD203B41FA5}">
                          <a16:colId xmlns:a16="http://schemas.microsoft.com/office/drawing/2014/main" val="1727737849"/>
                        </a:ext>
                      </a:extLst>
                    </a:gridCol>
                  </a:tblGrid>
                  <a:tr h="665418">
                    <a:tc>
                      <a:txBody>
                        <a:bodyPr/>
                        <a:lstStyle/>
                        <a:p>
                          <a:endParaRPr lang="pl-PL"/>
                        </a:p>
                      </a:txBody>
                      <a:tcPr marL="9525" marR="9525" marT="9525" marB="0" anchor="b">
                        <a:blipFill>
                          <a:blip r:embed="rId3"/>
                          <a:stretch>
                            <a:fillRect l="-192" t="-917" r="-400383" b="-1054128"/>
                          </a:stretch>
                        </a:blipFill>
                      </a:tcPr>
                    </a:tc>
                    <a:tc>
                      <a:txBody>
                        <a:bodyPr/>
                        <a:lstStyle/>
                        <a:p>
                          <a:endParaRPr lang="pl-PL"/>
                        </a:p>
                      </a:txBody>
                      <a:tcPr marL="9525" marR="9525" marT="9525" marB="0" anchor="b">
                        <a:blipFill>
                          <a:blip r:embed="rId3"/>
                          <a:stretch>
                            <a:fillRect l="-100192" t="-917" r="-300383" b="-1054128"/>
                          </a:stretch>
                        </a:blipFill>
                      </a:tcPr>
                    </a:tc>
                    <a:tc>
                      <a:txBody>
                        <a:bodyPr/>
                        <a:lstStyle/>
                        <a:p>
                          <a:endParaRPr lang="pl-PL"/>
                        </a:p>
                      </a:txBody>
                      <a:tcPr marL="9525" marR="9525" marT="9525" marB="0" anchor="b">
                        <a:blipFill>
                          <a:blip r:embed="rId3"/>
                          <a:stretch>
                            <a:fillRect l="-196798" t="-917" r="-195292" b="-1054128"/>
                          </a:stretch>
                        </a:blipFill>
                      </a:tcPr>
                    </a:tc>
                    <a:tc>
                      <a:txBody>
                        <a:bodyPr/>
                        <a:lstStyle/>
                        <a:p>
                          <a:endParaRPr lang="pl-PL"/>
                        </a:p>
                      </a:txBody>
                      <a:tcPr marL="9525" marR="9525" marT="9525" marB="0" anchor="b">
                        <a:blipFill>
                          <a:blip r:embed="rId3"/>
                          <a:stretch>
                            <a:fillRect l="-152271" t="-917" r="-193" b="-1054128"/>
                          </a:stretch>
                        </a:blipFill>
                      </a:tcPr>
                    </a:tc>
                    <a:extLst>
                      <a:ext uri="{0D108BD9-81ED-4DB2-BD59-A6C34878D82A}">
                        <a16:rowId xmlns:a16="http://schemas.microsoft.com/office/drawing/2014/main" val="34206209"/>
                      </a:ext>
                    </a:extLst>
                  </a:tr>
                  <a:tr h="419782">
                    <a:tc>
                      <a:txBody>
                        <a:bodyPr/>
                        <a:lstStyle/>
                        <a:p>
                          <a:pPr algn="l" fontAlgn="b"/>
                          <a:r>
                            <a:rPr lang="pl-PL" sz="2400" u="none" strike="noStrike" dirty="0">
                              <a:effectLst/>
                            </a:rPr>
                            <a:t>0</a:t>
                          </a:r>
                          <a:endParaRPr lang="pl-PL" sz="24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3.000000000000000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1.500000000000000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dirty="0">
                              <a:effectLst/>
                            </a:rPr>
                            <a:t>0.249060619976520</a:t>
                          </a:r>
                          <a:endParaRPr lang="pl-PL" sz="24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076505861"/>
                      </a:ext>
                    </a:extLst>
                  </a:tr>
                  <a:tr h="515367">
                    <a:tc>
                      <a:txBody>
                        <a:bodyPr/>
                        <a:lstStyle/>
                        <a:p>
                          <a:pPr algn="l" fontAlgn="b"/>
                          <a:r>
                            <a:rPr lang="pl-PL" sz="2400" u="none" strike="noStrike" dirty="0">
                              <a:effectLst/>
                            </a:rPr>
                            <a:t>0 </a:t>
                          </a:r>
                          <a:endParaRPr lang="pl-PL" sz="24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1.500000000000000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0.750000000000000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-0.184692732495625</a:t>
                          </a:r>
                          <a:endParaRPr lang="pl-PL"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814176035"/>
                      </a:ext>
                    </a:extLst>
                  </a:tr>
                  <a:tr h="419782">
                    <a:tc>
                      <a:txBody>
                        <a:bodyPr/>
                        <a:lstStyle/>
                        <a:p>
                          <a:pPr algn="l" fontAlgn="b"/>
                          <a:r>
                            <a:rPr lang="pl-PL" sz="2400" u="none" strike="noStrike" dirty="0">
                              <a:effectLst/>
                            </a:rPr>
                            <a:t>0.750000000000000</a:t>
                          </a:r>
                          <a:endParaRPr lang="pl-PL" sz="24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dirty="0">
                              <a:effectLst/>
                            </a:rPr>
                            <a:t>1.500000000000000</a:t>
                          </a:r>
                          <a:endParaRPr lang="pl-PL" sz="24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1.125000000000000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0.035012760840371</a:t>
                          </a:r>
                          <a:endParaRPr lang="pl-PL"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065505149"/>
                      </a:ext>
                    </a:extLst>
                  </a:tr>
                  <a:tr h="419782">
                    <a:tc>
                      <a:txBody>
                        <a:bodyPr/>
                        <a:lstStyle/>
                        <a:p>
                          <a:pPr algn="l" fontAlgn="b"/>
                          <a:r>
                            <a:rPr lang="pl-PL" sz="2400" u="none" strike="noStrike" dirty="0">
                              <a:effectLst/>
                            </a:rPr>
                            <a:t>0.750000000000000</a:t>
                          </a:r>
                          <a:endParaRPr lang="pl-PL" sz="24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1.125000000000000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0.937500000000000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-0.076699740251400</a:t>
                          </a:r>
                          <a:endParaRPr lang="pl-PL"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182526525"/>
                      </a:ext>
                    </a:extLst>
                  </a:tr>
                  <a:tr h="419782">
                    <a:tc>
                      <a:txBody>
                        <a:bodyPr/>
                        <a:lstStyle/>
                        <a:p>
                          <a:pPr algn="l" fontAlgn="b"/>
                          <a:r>
                            <a:rPr lang="pl-PL" sz="2400" u="none" strike="noStrike">
                              <a:effectLst/>
                            </a:rPr>
                            <a:t>0.937500000000000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1.125000000000000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1.031250000000000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-0.020999368649907</a:t>
                          </a:r>
                          <a:endParaRPr lang="pl-PL"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083786282"/>
                      </a:ext>
                    </a:extLst>
                  </a:tr>
                  <a:tr h="419782">
                    <a:tc>
                      <a:txBody>
                        <a:bodyPr/>
                        <a:lstStyle/>
                        <a:p>
                          <a:pPr algn="l" fontAlgn="b"/>
                          <a:r>
                            <a:rPr lang="pl-PL" sz="2400" u="none" strike="noStrike">
                              <a:effectLst/>
                            </a:rPr>
                            <a:t>1.031250000000000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1.125000000000000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dirty="0">
                              <a:effectLst/>
                            </a:rPr>
                            <a:t>1.078125000000000</a:t>
                          </a:r>
                          <a:endParaRPr lang="pl-PL" sz="24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0.007007826686998</a:t>
                          </a:r>
                          <a:endParaRPr lang="pl-PL"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310219501"/>
                      </a:ext>
                    </a:extLst>
                  </a:tr>
                  <a:tr h="419782">
                    <a:tc>
                      <a:txBody>
                        <a:bodyPr/>
                        <a:lstStyle/>
                        <a:p>
                          <a:pPr algn="l" fontAlgn="b"/>
                          <a:r>
                            <a:rPr lang="pl-PL" sz="2400" u="none" strike="noStrike">
                              <a:effectLst/>
                            </a:rPr>
                            <a:t>1.031250000000000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1.078125000000000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1.054687500000000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-0.007000552811087</a:t>
                          </a:r>
                          <a:endParaRPr lang="pl-PL"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863367401"/>
                      </a:ext>
                    </a:extLst>
                  </a:tr>
                  <a:tr h="419782">
                    <a:tc>
                      <a:txBody>
                        <a:bodyPr/>
                        <a:lstStyle/>
                        <a:p>
                          <a:pPr algn="l" fontAlgn="b"/>
                          <a:r>
                            <a:rPr lang="pl-PL" sz="2400" u="none" strike="noStrike">
                              <a:effectLst/>
                            </a:rPr>
                            <a:t>1.054687500000000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1.078125000000000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1.066406250000000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0.000003071663092</a:t>
                          </a:r>
                          <a:endParaRPr lang="pl-PL"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16918083"/>
                      </a:ext>
                    </a:extLst>
                  </a:tr>
                  <a:tr h="419782">
                    <a:tc>
                      <a:txBody>
                        <a:bodyPr/>
                        <a:lstStyle/>
                        <a:p>
                          <a:pPr algn="l" fontAlgn="b"/>
                          <a:r>
                            <a:rPr lang="pl-PL" sz="2400" u="none" strike="noStrike">
                              <a:effectLst/>
                            </a:rPr>
                            <a:t>1.054687500000000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1.066406250000000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dirty="0">
                              <a:effectLst/>
                            </a:rPr>
                            <a:t>1.060546875000000</a:t>
                          </a:r>
                          <a:endParaRPr lang="pl-PL" sz="24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-0.003498960856982</a:t>
                          </a:r>
                          <a:endParaRPr lang="pl-PL"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426241012"/>
                      </a:ext>
                    </a:extLst>
                  </a:tr>
                  <a:tr h="419782">
                    <a:tc>
                      <a:txBody>
                        <a:bodyPr/>
                        <a:lstStyle/>
                        <a:p>
                          <a:pPr algn="l" fontAlgn="b"/>
                          <a:r>
                            <a:rPr lang="pl-PL" sz="2400" u="none" strike="noStrike">
                              <a:effectLst/>
                            </a:rPr>
                            <a:t>1.060546875000000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1.066406250000000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1.063476562500000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-0.001747989808761</a:t>
                          </a:r>
                          <a:endParaRPr lang="pl-PL"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240088474"/>
                      </a:ext>
                    </a:extLst>
                  </a:tr>
                  <a:tr h="419782">
                    <a:tc>
                      <a:txBody>
                        <a:bodyPr/>
                        <a:lstStyle/>
                        <a:p>
                          <a:pPr algn="l" fontAlgn="b"/>
                          <a:r>
                            <a:rPr lang="pl-PL" sz="2400" u="none" strike="noStrike">
                              <a:effectLst/>
                            </a:rPr>
                            <a:t>1.063476562500000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1.066406250000000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1.064941406250000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dirty="0">
                              <a:effectLst/>
                            </a:rPr>
                            <a:t>-0.000872469142394</a:t>
                          </a:r>
                          <a:endParaRPr lang="pl-PL" sz="24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431676492"/>
                      </a:ext>
                    </a:extLst>
                  </a:tr>
                  <a:tr h="419782">
                    <a:tc>
                      <a:txBody>
                        <a:bodyPr/>
                        <a:lstStyle/>
                        <a:p>
                          <a:pPr algn="l" fontAlgn="b"/>
                          <a:r>
                            <a:rPr lang="pl-PL" sz="2400" u="none" strike="noStrike">
                              <a:effectLst/>
                            </a:rPr>
                            <a:t>1.064941406250000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1.066406250000000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1.065673828125000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dirty="0">
                              <a:effectLst/>
                            </a:rPr>
                            <a:t>-0.000434701102803</a:t>
                          </a:r>
                          <a:endParaRPr lang="pl-PL" sz="24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495663368"/>
                      </a:ext>
                    </a:extLst>
                  </a:tr>
                  <a:tr h="419782">
                    <a:tc>
                      <a:txBody>
                        <a:bodyPr/>
                        <a:lstStyle/>
                        <a:p>
                          <a:pPr algn="l" fontAlgn="b"/>
                          <a:r>
                            <a:rPr lang="pl-PL" sz="2400" u="none" strike="noStrike">
                              <a:effectLst/>
                            </a:rPr>
                            <a:t>1.065673828125000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1.066406250000000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1.066040039062500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dirty="0">
                              <a:effectLst/>
                            </a:rPr>
                            <a:t>-0.000215815291360</a:t>
                          </a:r>
                          <a:endParaRPr lang="pl-PL" sz="24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916288267"/>
                      </a:ext>
                    </a:extLst>
                  </a:tr>
                  <a:tr h="419782">
                    <a:tc>
                      <a:txBody>
                        <a:bodyPr/>
                        <a:lstStyle/>
                        <a:p>
                          <a:pPr algn="l" fontAlgn="b"/>
                          <a:r>
                            <a:rPr lang="pl-PL" sz="2400" u="none" strike="noStrike">
                              <a:effectLst/>
                            </a:rPr>
                            <a:t>1.066040039062500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1.066406250000000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1.066223144531250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dirty="0">
                              <a:effectLst/>
                            </a:rPr>
                            <a:t>-0.000106371954599</a:t>
                          </a:r>
                          <a:endParaRPr lang="pl-PL" sz="24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002992392"/>
                      </a:ext>
                    </a:extLst>
                  </a:tr>
                  <a:tr h="419782">
                    <a:tc>
                      <a:txBody>
                        <a:bodyPr/>
                        <a:lstStyle/>
                        <a:p>
                          <a:pPr algn="l" fontAlgn="b"/>
                          <a:r>
                            <a:rPr lang="pl-PL" sz="2400" u="none" strike="noStrike">
                              <a:effectLst/>
                            </a:rPr>
                            <a:t>1.066223144531250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1.066406250000000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1.066314697265625</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dirty="0">
                              <a:effectLst/>
                            </a:rPr>
                            <a:t>-0.000051650180568</a:t>
                          </a:r>
                          <a:endParaRPr lang="pl-PL" sz="24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447044779"/>
                      </a:ext>
                    </a:extLst>
                  </a:tr>
                  <a:tr h="419782">
                    <a:tc>
                      <a:txBody>
                        <a:bodyPr/>
                        <a:lstStyle/>
                        <a:p>
                          <a:pPr algn="l" fontAlgn="b"/>
                          <a:r>
                            <a:rPr lang="pl-PL" sz="2400" u="none" strike="noStrike">
                              <a:effectLst/>
                            </a:rPr>
                            <a:t>1.066314697265625</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1.066406250000000</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a:effectLst/>
                            </a:rPr>
                            <a:t>1.066360473632812</a:t>
                          </a:r>
                          <a:endParaRPr lang="pl-PL"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2400" u="none" strike="noStrike" dirty="0">
                              <a:effectLst/>
                            </a:rPr>
                            <a:t>-0.000024289267404</a:t>
                          </a:r>
                          <a:endParaRPr lang="pl-PL" sz="24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671505124"/>
                      </a:ext>
                    </a:extLst>
                  </a:tr>
                </a:tbl>
              </a:graphicData>
            </a:graphic>
          </p:graphicFrame>
        </mc:Fallback>
      </mc:AlternateContent>
    </p:spTree>
    <p:extLst>
      <p:ext uri="{BB962C8B-B14F-4D97-AF65-F5344CB8AC3E}">
        <p14:creationId xmlns:p14="http://schemas.microsoft.com/office/powerpoint/2010/main" val="27234944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7" name="Obraz 6">
            <a:extLst>
              <a:ext uri="{FF2B5EF4-FFF2-40B4-BE49-F238E27FC236}">
                <a16:creationId xmlns:a16="http://schemas.microsoft.com/office/drawing/2014/main" id="{6107C481-1FD0-2E07-22FA-C7C73C381D71}"/>
              </a:ext>
            </a:extLst>
          </p:cNvPr>
          <p:cNvPicPr>
            <a:picLocks noChangeAspect="1"/>
          </p:cNvPicPr>
          <p:nvPr/>
        </p:nvPicPr>
        <p:blipFill>
          <a:blip r:embed="rId2"/>
          <a:stretch>
            <a:fillRect/>
          </a:stretch>
        </p:blipFill>
        <p:spPr>
          <a:xfrm>
            <a:off x="6792000" y="2808000"/>
            <a:ext cx="10800000" cy="8100000"/>
          </a:xfrm>
          <a:prstGeom prst="rect">
            <a:avLst/>
          </a:prstGeom>
        </p:spPr>
      </p:pic>
    </p:spTree>
    <p:extLst>
      <p:ext uri="{BB962C8B-B14F-4D97-AF65-F5344CB8AC3E}">
        <p14:creationId xmlns:p14="http://schemas.microsoft.com/office/powerpoint/2010/main" val="3119913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3" name="Obraz 2">
            <a:extLst>
              <a:ext uri="{FF2B5EF4-FFF2-40B4-BE49-F238E27FC236}">
                <a16:creationId xmlns:a16="http://schemas.microsoft.com/office/drawing/2014/main" id="{DDA1E99C-9E86-0AE3-A917-3C6A285DC557}"/>
              </a:ext>
            </a:extLst>
          </p:cNvPr>
          <p:cNvPicPr>
            <a:picLocks noChangeAspect="1"/>
          </p:cNvPicPr>
          <p:nvPr/>
        </p:nvPicPr>
        <p:blipFill>
          <a:blip r:embed="rId2"/>
          <a:stretch>
            <a:fillRect/>
          </a:stretch>
        </p:blipFill>
        <p:spPr>
          <a:xfrm>
            <a:off x="6792000" y="2808000"/>
            <a:ext cx="10800000" cy="8100000"/>
          </a:xfrm>
          <a:prstGeom prst="rect">
            <a:avLst/>
          </a:prstGeom>
        </p:spPr>
      </p:pic>
    </p:spTree>
    <p:extLst>
      <p:ext uri="{BB962C8B-B14F-4D97-AF65-F5344CB8AC3E}">
        <p14:creationId xmlns:p14="http://schemas.microsoft.com/office/powerpoint/2010/main" val="29953110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3" name="Obraz 2">
            <a:extLst>
              <a:ext uri="{FF2B5EF4-FFF2-40B4-BE49-F238E27FC236}">
                <a16:creationId xmlns:a16="http://schemas.microsoft.com/office/drawing/2014/main" id="{0D34497E-F06D-12F7-C0E5-A8FB0A8B0286}"/>
              </a:ext>
            </a:extLst>
          </p:cNvPr>
          <p:cNvPicPr>
            <a:picLocks noChangeAspect="1"/>
          </p:cNvPicPr>
          <p:nvPr/>
        </p:nvPicPr>
        <p:blipFill>
          <a:blip r:embed="rId2"/>
          <a:stretch>
            <a:fillRect/>
          </a:stretch>
        </p:blipFill>
        <p:spPr>
          <a:xfrm>
            <a:off x="6792000" y="2808000"/>
            <a:ext cx="10800000" cy="8100000"/>
          </a:xfrm>
          <a:prstGeom prst="rect">
            <a:avLst/>
          </a:prstGeom>
        </p:spPr>
      </p:pic>
    </p:spTree>
    <p:extLst>
      <p:ext uri="{BB962C8B-B14F-4D97-AF65-F5344CB8AC3E}">
        <p14:creationId xmlns:p14="http://schemas.microsoft.com/office/powerpoint/2010/main" val="4648800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3" name="Obraz 2">
            <a:extLst>
              <a:ext uri="{FF2B5EF4-FFF2-40B4-BE49-F238E27FC236}">
                <a16:creationId xmlns:a16="http://schemas.microsoft.com/office/drawing/2014/main" id="{FA662CE9-26C5-C6AA-D895-D6C79F825980}"/>
              </a:ext>
            </a:extLst>
          </p:cNvPr>
          <p:cNvPicPr>
            <a:picLocks noChangeAspect="1"/>
          </p:cNvPicPr>
          <p:nvPr/>
        </p:nvPicPr>
        <p:blipFill>
          <a:blip r:embed="rId2"/>
          <a:stretch>
            <a:fillRect/>
          </a:stretch>
        </p:blipFill>
        <p:spPr>
          <a:xfrm>
            <a:off x="6792000" y="2808000"/>
            <a:ext cx="10800000" cy="8100000"/>
          </a:xfrm>
          <a:prstGeom prst="rect">
            <a:avLst/>
          </a:prstGeom>
        </p:spPr>
      </p:pic>
    </p:spTree>
    <p:extLst>
      <p:ext uri="{BB962C8B-B14F-4D97-AF65-F5344CB8AC3E}">
        <p14:creationId xmlns:p14="http://schemas.microsoft.com/office/powerpoint/2010/main" val="1188187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3" name="Obraz 2">
            <a:extLst>
              <a:ext uri="{FF2B5EF4-FFF2-40B4-BE49-F238E27FC236}">
                <a16:creationId xmlns:a16="http://schemas.microsoft.com/office/drawing/2014/main" id="{3D20EFA6-15D9-CFDD-56F4-6B69BBECA4DA}"/>
              </a:ext>
            </a:extLst>
          </p:cNvPr>
          <p:cNvPicPr>
            <a:picLocks noChangeAspect="1"/>
          </p:cNvPicPr>
          <p:nvPr/>
        </p:nvPicPr>
        <p:blipFill>
          <a:blip r:embed="rId2"/>
          <a:stretch>
            <a:fillRect/>
          </a:stretch>
        </p:blipFill>
        <p:spPr>
          <a:xfrm>
            <a:off x="6792000" y="2808000"/>
            <a:ext cx="10800000" cy="8100000"/>
          </a:xfrm>
          <a:prstGeom prst="rect">
            <a:avLst/>
          </a:prstGeom>
        </p:spPr>
      </p:pic>
    </p:spTree>
    <p:extLst>
      <p:ext uri="{BB962C8B-B14F-4D97-AF65-F5344CB8AC3E}">
        <p14:creationId xmlns:p14="http://schemas.microsoft.com/office/powerpoint/2010/main" val="25424365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3" name="Obraz 2">
            <a:extLst>
              <a:ext uri="{FF2B5EF4-FFF2-40B4-BE49-F238E27FC236}">
                <a16:creationId xmlns:a16="http://schemas.microsoft.com/office/drawing/2014/main" id="{95755E13-30DF-F501-D2C3-DC14A40C1D60}"/>
              </a:ext>
            </a:extLst>
          </p:cNvPr>
          <p:cNvPicPr>
            <a:picLocks noChangeAspect="1"/>
          </p:cNvPicPr>
          <p:nvPr/>
        </p:nvPicPr>
        <p:blipFill>
          <a:blip r:embed="rId2"/>
          <a:stretch>
            <a:fillRect/>
          </a:stretch>
        </p:blipFill>
        <p:spPr>
          <a:xfrm>
            <a:off x="6792000" y="2808000"/>
            <a:ext cx="10800000" cy="8100000"/>
          </a:xfrm>
          <a:prstGeom prst="rect">
            <a:avLst/>
          </a:prstGeom>
        </p:spPr>
      </p:pic>
    </p:spTree>
    <p:extLst>
      <p:ext uri="{BB962C8B-B14F-4D97-AF65-F5344CB8AC3E}">
        <p14:creationId xmlns:p14="http://schemas.microsoft.com/office/powerpoint/2010/main" val="25756301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3" name="Obraz 2">
            <a:extLst>
              <a:ext uri="{FF2B5EF4-FFF2-40B4-BE49-F238E27FC236}">
                <a16:creationId xmlns:a16="http://schemas.microsoft.com/office/drawing/2014/main" id="{632E7E38-33AE-8FED-FDBD-2DDE20A1DF6C}"/>
              </a:ext>
            </a:extLst>
          </p:cNvPr>
          <p:cNvPicPr>
            <a:picLocks noChangeAspect="1"/>
          </p:cNvPicPr>
          <p:nvPr/>
        </p:nvPicPr>
        <p:blipFill>
          <a:blip r:embed="rId2"/>
          <a:stretch>
            <a:fillRect/>
          </a:stretch>
        </p:blipFill>
        <p:spPr>
          <a:xfrm>
            <a:off x="6792000" y="2808000"/>
            <a:ext cx="10800000" cy="8100000"/>
          </a:xfrm>
          <a:prstGeom prst="rect">
            <a:avLst/>
          </a:prstGeom>
        </p:spPr>
      </p:pic>
    </p:spTree>
    <p:extLst>
      <p:ext uri="{BB962C8B-B14F-4D97-AF65-F5344CB8AC3E}">
        <p14:creationId xmlns:p14="http://schemas.microsoft.com/office/powerpoint/2010/main" val="23494549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dirty="0">
                <a:solidFill>
                  <a:schemeClr val="accent1"/>
                </a:solidFill>
                <a:cs typeface="Poppins SemiBold" panose="02000000000000000000" pitchFamily="2" charset="0"/>
              </a:rPr>
              <a:t>W</a:t>
            </a:r>
            <a:r>
              <a:rPr lang="en-US" sz="7200" b="1" dirty="0">
                <a:solidFill>
                  <a:schemeClr val="accent1"/>
                </a:solidFill>
                <a:cs typeface="Poppins SemiBold" panose="02000000000000000000" pitchFamily="2" charset="0"/>
              </a:rPr>
              <a:t>hat is a nonlinear equation?</a:t>
            </a:r>
            <a:r>
              <a:rPr lang="pl-PL" sz="4400" b="0" i="0" dirty="0">
                <a:solidFill>
                  <a:srgbClr val="000000"/>
                </a:solidFill>
                <a:effectLst/>
                <a:latin typeface="MathJax_Main"/>
              </a:rPr>
              <a:t> ∀</a:t>
            </a:r>
            <a:endParaRPr lang="en-US" sz="7200" b="1" dirty="0">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80F52F2D-E26B-E744-3C42-670DAE4D1928}"/>
                  </a:ext>
                </a:extLst>
              </p:cNvPr>
              <p:cNvSpPr txBox="1"/>
              <p:nvPr/>
            </p:nvSpPr>
            <p:spPr>
              <a:xfrm>
                <a:off x="2827293" y="4151702"/>
                <a:ext cx="17857066" cy="1661993"/>
              </a:xfrm>
              <a:prstGeom prst="rect">
                <a:avLst/>
              </a:prstGeom>
              <a:noFill/>
            </p:spPr>
            <p:txBody>
              <a:bodyPr wrap="square" lIns="0" tIns="0" rIns="0" bIns="0" rtlCol="0">
                <a:spAutoFit/>
              </a:bodyPr>
              <a:lstStyle/>
              <a:p>
                <a:r>
                  <a:rPr lang="en-US" sz="5400" dirty="0">
                    <a:solidFill>
                      <a:schemeClr val="accent1"/>
                    </a:solidFill>
                    <a:cs typeface="Poppins SemiBold" panose="02000000000000000000" pitchFamily="2" charset="0"/>
                  </a:rPr>
                  <a:t>Equation in the form:</a:t>
                </a:r>
              </a:p>
              <a:p>
                <a:pPr/>
                <a14:m>
                  <m:oMathPara xmlns:m="http://schemas.openxmlformats.org/officeDocument/2006/math">
                    <m:oMathParaPr>
                      <m:jc m:val="centerGroup"/>
                    </m:oMathParaPr>
                    <m:oMath xmlns:m="http://schemas.openxmlformats.org/officeDocument/2006/math">
                      <m:r>
                        <a:rPr lang="pl-PL" sz="5400" b="0" i="1" smtClean="0">
                          <a:solidFill>
                            <a:schemeClr val="accent1"/>
                          </a:solidFill>
                          <a:latin typeface="Cambria Math" panose="02040503050406030204" pitchFamily="18" charset="0"/>
                          <a:cs typeface="Poppins SemiBold" panose="02000000000000000000" pitchFamily="2" charset="0"/>
                        </a:rPr>
                        <m:t>𝑓</m:t>
                      </m:r>
                      <m:d>
                        <m:dPr>
                          <m:ctrlPr>
                            <a:rPr lang="pl-PL" sz="5400" b="0" i="1" smtClean="0">
                              <a:solidFill>
                                <a:schemeClr val="accent1"/>
                              </a:solidFill>
                              <a:latin typeface="Cambria Math" panose="02040503050406030204" pitchFamily="18" charset="0"/>
                              <a:cs typeface="Poppins SemiBold" panose="02000000000000000000" pitchFamily="2" charset="0"/>
                            </a:rPr>
                          </m:ctrlPr>
                        </m:dPr>
                        <m:e>
                          <m:r>
                            <a:rPr lang="pl-PL" sz="5400" b="0" i="1" smtClean="0">
                              <a:solidFill>
                                <a:schemeClr val="accent1"/>
                              </a:solidFill>
                              <a:latin typeface="Cambria Math" panose="02040503050406030204" pitchFamily="18" charset="0"/>
                              <a:cs typeface="Poppins SemiBold" panose="02000000000000000000" pitchFamily="2" charset="0"/>
                            </a:rPr>
                            <m:t>𝑥</m:t>
                          </m:r>
                        </m:e>
                      </m:d>
                      <m:r>
                        <a:rPr lang="pl-PL" sz="5400" b="0" i="1" smtClean="0">
                          <a:solidFill>
                            <a:schemeClr val="accent1"/>
                          </a:solidFill>
                          <a:latin typeface="Cambria Math" panose="02040503050406030204" pitchFamily="18" charset="0"/>
                          <a:cs typeface="Poppins SemiBold" panose="02000000000000000000" pitchFamily="2" charset="0"/>
                        </a:rPr>
                        <m:t>=0</m:t>
                      </m:r>
                    </m:oMath>
                  </m:oMathPara>
                </a14:m>
                <a:endParaRPr lang="en-US" sz="5400" dirty="0">
                  <a:solidFill>
                    <a:schemeClr val="accent1"/>
                  </a:solidFill>
                  <a:cs typeface="Poppins SemiBold" panose="02000000000000000000" pitchFamily="2" charset="0"/>
                </a:endParaRPr>
              </a:p>
            </p:txBody>
          </p:sp>
        </mc:Choice>
        <mc:Fallback xmlns="">
          <p:sp>
            <p:nvSpPr>
              <p:cNvPr id="2" name="TextBox 13">
                <a:extLst>
                  <a:ext uri="{FF2B5EF4-FFF2-40B4-BE49-F238E27FC236}">
                    <a16:creationId xmlns:a16="http://schemas.microsoft.com/office/drawing/2014/main" id="{80F52F2D-E26B-E744-3C42-670DAE4D1928}"/>
                  </a:ext>
                </a:extLst>
              </p:cNvPr>
              <p:cNvSpPr txBox="1">
                <a:spLocks noRot="1" noChangeAspect="1" noMove="1" noResize="1" noEditPoints="1" noAdjustHandles="1" noChangeArrowheads="1" noChangeShapeType="1" noTextEdit="1"/>
              </p:cNvSpPr>
              <p:nvPr/>
            </p:nvSpPr>
            <p:spPr>
              <a:xfrm>
                <a:off x="2827293" y="4151702"/>
                <a:ext cx="17857066" cy="1661993"/>
              </a:xfrm>
              <a:prstGeom prst="rect">
                <a:avLst/>
              </a:prstGeom>
              <a:blipFill>
                <a:blip r:embed="rId4"/>
                <a:stretch>
                  <a:fillRect l="-2356" t="-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pole tekstowe 3">
                <a:extLst>
                  <a:ext uri="{FF2B5EF4-FFF2-40B4-BE49-F238E27FC236}">
                    <a16:creationId xmlns:a16="http://schemas.microsoft.com/office/drawing/2014/main" id="{E5162D0E-E5D4-9267-4A2F-CD78DB632370}"/>
                  </a:ext>
                </a:extLst>
              </p:cNvPr>
              <p:cNvSpPr txBox="1"/>
              <p:nvPr/>
            </p:nvSpPr>
            <p:spPr>
              <a:xfrm>
                <a:off x="2827293" y="6147980"/>
                <a:ext cx="12202510" cy="1754326"/>
              </a:xfrm>
              <a:prstGeom prst="rect">
                <a:avLst/>
              </a:prstGeom>
              <a:noFill/>
            </p:spPr>
            <p:txBody>
              <a:bodyPr wrap="square">
                <a:spAutoFit/>
              </a:bodyPr>
              <a:lstStyle/>
              <a:p>
                <a:r>
                  <a:rPr lang="en-US" sz="5400" dirty="0">
                    <a:solidFill>
                      <a:schemeClr val="accent1"/>
                    </a:solidFill>
                    <a:cs typeface="Poppins SemiBold" panose="02000000000000000000" pitchFamily="2" charset="0"/>
                  </a:rPr>
                  <a:t>is called non-linear if the function </a:t>
                </a:r>
                <a14:m>
                  <m:oMath xmlns:m="http://schemas.openxmlformats.org/officeDocument/2006/math">
                    <m:r>
                      <a:rPr lang="en-US" sz="5400" i="1" dirty="0" smtClean="0">
                        <a:solidFill>
                          <a:schemeClr val="accent1"/>
                        </a:solidFill>
                        <a:latin typeface="Cambria Math" panose="02040503050406030204" pitchFamily="18" charset="0"/>
                        <a:cs typeface="Poppins SemiBold" panose="02000000000000000000" pitchFamily="2" charset="0"/>
                      </a:rPr>
                      <m:t>𝑓</m:t>
                    </m:r>
                    <m:r>
                      <a:rPr lang="en-US" sz="5400" i="1" dirty="0" smtClean="0">
                        <a:solidFill>
                          <a:schemeClr val="accent1"/>
                        </a:solidFill>
                        <a:latin typeface="Cambria Math" panose="02040503050406030204" pitchFamily="18" charset="0"/>
                        <a:cs typeface="Poppins SemiBold" panose="02000000000000000000" pitchFamily="2" charset="0"/>
                      </a:rPr>
                      <m:t> (</m:t>
                    </m:r>
                    <m:r>
                      <a:rPr lang="en-US" sz="5400" i="1" dirty="0" smtClean="0">
                        <a:solidFill>
                          <a:schemeClr val="accent1"/>
                        </a:solidFill>
                        <a:latin typeface="Cambria Math" panose="02040503050406030204" pitchFamily="18" charset="0"/>
                        <a:cs typeface="Poppins SemiBold" panose="02000000000000000000" pitchFamily="2" charset="0"/>
                      </a:rPr>
                      <m:t>𝑥</m:t>
                    </m:r>
                    <m:r>
                      <a:rPr lang="en-US" sz="5400" i="1" dirty="0" smtClean="0">
                        <a:solidFill>
                          <a:schemeClr val="accent1"/>
                        </a:solidFill>
                        <a:latin typeface="Cambria Math" panose="02040503050406030204" pitchFamily="18" charset="0"/>
                        <a:cs typeface="Poppins SemiBold" panose="02000000000000000000" pitchFamily="2" charset="0"/>
                      </a:rPr>
                      <m:t>) </m:t>
                    </m:r>
                  </m:oMath>
                </a14:m>
                <a:endParaRPr lang="pl-PL" sz="5400" dirty="0">
                  <a:solidFill>
                    <a:schemeClr val="accent1"/>
                  </a:solidFill>
                  <a:cs typeface="Poppins SemiBold" panose="02000000000000000000" pitchFamily="2" charset="0"/>
                </a:endParaRPr>
              </a:p>
              <a:p>
                <a:r>
                  <a:rPr lang="en-US" sz="5400" dirty="0">
                    <a:solidFill>
                      <a:schemeClr val="accent1"/>
                    </a:solidFill>
                    <a:cs typeface="Poppins SemiBold" panose="02000000000000000000" pitchFamily="2" charset="0"/>
                  </a:rPr>
                  <a:t>does not satisfy the conditions of linearity</a:t>
                </a:r>
                <a:r>
                  <a:rPr lang="pl-PL" sz="5400" dirty="0">
                    <a:solidFill>
                      <a:schemeClr val="accent1"/>
                    </a:solidFill>
                    <a:cs typeface="Poppins SemiBold" panose="02000000000000000000" pitchFamily="2" charset="0"/>
                  </a:rPr>
                  <a:t>:</a:t>
                </a:r>
                <a:endParaRPr lang="en-US" sz="5400" dirty="0">
                  <a:solidFill>
                    <a:schemeClr val="accent1"/>
                  </a:solidFill>
                  <a:cs typeface="Poppins SemiBold" panose="02000000000000000000" pitchFamily="2" charset="0"/>
                </a:endParaRPr>
              </a:p>
            </p:txBody>
          </p:sp>
        </mc:Choice>
        <mc:Fallback xmlns="">
          <p:sp>
            <p:nvSpPr>
              <p:cNvPr id="4" name="pole tekstowe 3">
                <a:extLst>
                  <a:ext uri="{FF2B5EF4-FFF2-40B4-BE49-F238E27FC236}">
                    <a16:creationId xmlns:a16="http://schemas.microsoft.com/office/drawing/2014/main" id="{E5162D0E-E5D4-9267-4A2F-CD78DB632370}"/>
                  </a:ext>
                </a:extLst>
              </p:cNvPr>
              <p:cNvSpPr txBox="1">
                <a:spLocks noRot="1" noChangeAspect="1" noMove="1" noResize="1" noEditPoints="1" noAdjustHandles="1" noChangeArrowheads="1" noChangeShapeType="1" noTextEdit="1"/>
              </p:cNvSpPr>
              <p:nvPr/>
            </p:nvSpPr>
            <p:spPr>
              <a:xfrm>
                <a:off x="2827293" y="6147980"/>
                <a:ext cx="12202510" cy="1754326"/>
              </a:xfrm>
              <a:prstGeom prst="rect">
                <a:avLst/>
              </a:prstGeom>
              <a:blipFill>
                <a:blip r:embed="rId5"/>
                <a:stretch>
                  <a:fillRect l="-2697" t="-9408" r="-1299" b="-20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pole tekstowe 4">
                <a:extLst>
                  <a:ext uri="{FF2B5EF4-FFF2-40B4-BE49-F238E27FC236}">
                    <a16:creationId xmlns:a16="http://schemas.microsoft.com/office/drawing/2014/main" id="{987AE619-7080-C199-FB79-FFC456683713}"/>
                  </a:ext>
                </a:extLst>
              </p:cNvPr>
              <p:cNvSpPr txBox="1"/>
              <p:nvPr/>
            </p:nvSpPr>
            <p:spPr>
              <a:xfrm>
                <a:off x="9174446" y="8406410"/>
                <a:ext cx="5162760" cy="55399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1 </m:t>
                      </m:r>
                      <m:r>
                        <a:rPr lang="pl-PL" b="0" i="1" smtClean="0">
                          <a:latin typeface="Cambria Math" panose="02040503050406030204" pitchFamily="18" charset="0"/>
                        </a:rPr>
                        <m:t>𝑓</m:t>
                      </m:r>
                      <m:d>
                        <m:dPr>
                          <m:ctrlPr>
                            <a:rPr lang="pl-PL" b="0" i="1" smtClean="0">
                              <a:latin typeface="Cambria Math" panose="02040503050406030204" pitchFamily="18" charset="0"/>
                            </a:rPr>
                          </m:ctrlPr>
                        </m:dPr>
                        <m:e>
                          <m:r>
                            <a:rPr lang="pl-PL" b="0" i="1" smtClean="0">
                              <a:latin typeface="Cambria Math" panose="02040503050406030204" pitchFamily="18" charset="0"/>
                            </a:rPr>
                            <m:t>𝑥</m:t>
                          </m:r>
                          <m:r>
                            <a:rPr lang="pl-PL" b="0" i="1" smtClean="0">
                              <a:latin typeface="Cambria Math" panose="02040503050406030204" pitchFamily="18" charset="0"/>
                            </a:rPr>
                            <m:t>+</m:t>
                          </m:r>
                          <m:r>
                            <a:rPr lang="pl-PL" b="0" i="1" smtClean="0">
                              <a:latin typeface="Cambria Math" panose="02040503050406030204" pitchFamily="18" charset="0"/>
                            </a:rPr>
                            <m:t>𝑦</m:t>
                          </m:r>
                        </m:e>
                      </m:d>
                      <m:r>
                        <a:rPr lang="pl-PL" b="0" i="1" smtClean="0">
                          <a:latin typeface="Cambria Math" panose="02040503050406030204" pitchFamily="18" charset="0"/>
                        </a:rPr>
                        <m:t>=</m:t>
                      </m:r>
                      <m:r>
                        <a:rPr lang="pl-PL" b="0" i="1" smtClean="0">
                          <a:latin typeface="Cambria Math" panose="02040503050406030204" pitchFamily="18" charset="0"/>
                        </a:rPr>
                        <m:t>𝑓</m:t>
                      </m:r>
                      <m:d>
                        <m:dPr>
                          <m:ctrlPr>
                            <a:rPr lang="pl-PL" b="0" i="1" smtClean="0">
                              <a:latin typeface="Cambria Math" panose="02040503050406030204" pitchFamily="18" charset="0"/>
                            </a:rPr>
                          </m:ctrlPr>
                        </m:dPr>
                        <m:e>
                          <m:r>
                            <a:rPr lang="pl-PL" b="0" i="1" smtClean="0">
                              <a:latin typeface="Cambria Math" panose="02040503050406030204" pitchFamily="18" charset="0"/>
                            </a:rPr>
                            <m:t>𝑥</m:t>
                          </m:r>
                        </m:e>
                      </m:d>
                      <m:r>
                        <a:rPr lang="pl-PL" b="0" i="1" smtClean="0">
                          <a:latin typeface="Cambria Math" panose="02040503050406030204" pitchFamily="18" charset="0"/>
                        </a:rPr>
                        <m:t>+</m:t>
                      </m:r>
                      <m:r>
                        <a:rPr lang="pl-PL" b="0" i="1" smtClean="0">
                          <a:latin typeface="Cambria Math" panose="02040503050406030204" pitchFamily="18" charset="0"/>
                        </a:rPr>
                        <m:t>𝑓</m:t>
                      </m:r>
                      <m:r>
                        <a:rPr lang="pl-PL" b="0" i="1" smtClean="0">
                          <a:latin typeface="Cambria Math" panose="02040503050406030204" pitchFamily="18" charset="0"/>
                        </a:rPr>
                        <m:t>(</m:t>
                      </m:r>
                      <m:r>
                        <a:rPr lang="pl-PL" b="0" i="1" smtClean="0">
                          <a:latin typeface="Cambria Math" panose="02040503050406030204" pitchFamily="18" charset="0"/>
                        </a:rPr>
                        <m:t>𝑦</m:t>
                      </m:r>
                      <m:r>
                        <a:rPr lang="pl-PL" b="0" i="1" smtClean="0">
                          <a:latin typeface="Cambria Math" panose="02040503050406030204" pitchFamily="18" charset="0"/>
                        </a:rPr>
                        <m:t>)</m:t>
                      </m:r>
                    </m:oMath>
                  </m:oMathPara>
                </a14:m>
                <a:endParaRPr lang="en-US" dirty="0"/>
              </a:p>
            </p:txBody>
          </p:sp>
        </mc:Choice>
        <mc:Fallback xmlns="">
          <p:sp>
            <p:nvSpPr>
              <p:cNvPr id="5" name="pole tekstowe 4">
                <a:extLst>
                  <a:ext uri="{FF2B5EF4-FFF2-40B4-BE49-F238E27FC236}">
                    <a16:creationId xmlns:a16="http://schemas.microsoft.com/office/drawing/2014/main" id="{987AE619-7080-C199-FB79-FFC456683713}"/>
                  </a:ext>
                </a:extLst>
              </p:cNvPr>
              <p:cNvSpPr txBox="1">
                <a:spLocks noRot="1" noChangeAspect="1" noMove="1" noResize="1" noEditPoints="1" noAdjustHandles="1" noChangeArrowheads="1" noChangeShapeType="1" noTextEdit="1"/>
              </p:cNvSpPr>
              <p:nvPr/>
            </p:nvSpPr>
            <p:spPr>
              <a:xfrm>
                <a:off x="9174446" y="8406410"/>
                <a:ext cx="5162760" cy="553998"/>
              </a:xfrm>
              <a:prstGeom prst="rect">
                <a:avLst/>
              </a:prstGeom>
              <a:blipFill>
                <a:blip r:embed="rId6"/>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6" name="pole tekstowe 5">
                <a:extLst>
                  <a:ext uri="{FF2B5EF4-FFF2-40B4-BE49-F238E27FC236}">
                    <a16:creationId xmlns:a16="http://schemas.microsoft.com/office/drawing/2014/main" id="{363AED5F-5E47-53E4-B36A-E712128CF848}"/>
                  </a:ext>
                </a:extLst>
              </p:cNvPr>
              <p:cNvSpPr txBox="1"/>
              <p:nvPr/>
            </p:nvSpPr>
            <p:spPr>
              <a:xfrm>
                <a:off x="10046576" y="9745866"/>
                <a:ext cx="3418500" cy="55399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pl-PL" i="1" smtClean="0">
                          <a:latin typeface="Cambria Math" panose="02040503050406030204" pitchFamily="18" charset="0"/>
                        </a:rPr>
                        <m:t>2</m:t>
                      </m:r>
                      <m:r>
                        <a:rPr lang="pl-PL" b="0" i="1" smtClean="0">
                          <a:latin typeface="Cambria Math" panose="02040503050406030204" pitchFamily="18" charset="0"/>
                        </a:rPr>
                        <m:t> </m:t>
                      </m:r>
                      <m:r>
                        <a:rPr lang="pl-PL" b="0" i="1" smtClean="0">
                          <a:latin typeface="Cambria Math" panose="02040503050406030204" pitchFamily="18" charset="0"/>
                        </a:rPr>
                        <m:t>𝑓</m:t>
                      </m:r>
                      <m:d>
                        <m:dPr>
                          <m:ctrlPr>
                            <a:rPr lang="pl-PL" b="0" i="1" smtClean="0">
                              <a:latin typeface="Cambria Math" panose="02040503050406030204" pitchFamily="18" charset="0"/>
                            </a:rPr>
                          </m:ctrlPr>
                        </m:dPr>
                        <m:e>
                          <m:r>
                            <a:rPr lang="pl-PL" b="0" i="1" smtClean="0">
                              <a:latin typeface="Cambria Math" panose="02040503050406030204" pitchFamily="18" charset="0"/>
                            </a:rPr>
                            <m:t>𝑐𝑥</m:t>
                          </m:r>
                        </m:e>
                      </m:d>
                      <m:r>
                        <a:rPr lang="pl-PL" b="0" i="1" smtClean="0">
                          <a:latin typeface="Cambria Math" panose="02040503050406030204" pitchFamily="18" charset="0"/>
                        </a:rPr>
                        <m:t>=</m:t>
                      </m:r>
                      <m:r>
                        <a:rPr lang="pl-PL" b="0" i="1" smtClean="0">
                          <a:latin typeface="Cambria Math" panose="02040503050406030204" pitchFamily="18" charset="0"/>
                        </a:rPr>
                        <m:t>𝑐</m:t>
                      </m:r>
                      <m:r>
                        <a:rPr lang="pl-PL" b="0" i="1" smtClean="0">
                          <a:latin typeface="Cambria Math" panose="02040503050406030204" pitchFamily="18" charset="0"/>
                        </a:rPr>
                        <m:t> </m:t>
                      </m:r>
                      <m:r>
                        <a:rPr lang="pl-PL" b="0" i="1" smtClean="0">
                          <a:latin typeface="Cambria Math" panose="02040503050406030204" pitchFamily="18" charset="0"/>
                        </a:rPr>
                        <m:t>𝑓</m:t>
                      </m:r>
                      <m:d>
                        <m:dPr>
                          <m:ctrlPr>
                            <a:rPr lang="pl-PL" b="0" i="1" smtClean="0">
                              <a:latin typeface="Cambria Math" panose="02040503050406030204" pitchFamily="18" charset="0"/>
                            </a:rPr>
                          </m:ctrlPr>
                        </m:dPr>
                        <m:e>
                          <m:r>
                            <a:rPr lang="pl-PL" b="0" i="1" smtClean="0">
                              <a:latin typeface="Cambria Math" panose="02040503050406030204" pitchFamily="18" charset="0"/>
                            </a:rPr>
                            <m:t>𝑥</m:t>
                          </m:r>
                        </m:e>
                      </m:d>
                    </m:oMath>
                  </m:oMathPara>
                </a14:m>
                <a:endParaRPr lang="en-US" dirty="0"/>
              </a:p>
            </p:txBody>
          </p:sp>
        </mc:Choice>
        <mc:Fallback xmlns="">
          <p:sp>
            <p:nvSpPr>
              <p:cNvPr id="6" name="pole tekstowe 5">
                <a:extLst>
                  <a:ext uri="{FF2B5EF4-FFF2-40B4-BE49-F238E27FC236}">
                    <a16:creationId xmlns:a16="http://schemas.microsoft.com/office/drawing/2014/main" id="{363AED5F-5E47-53E4-B36A-E712128CF848}"/>
                  </a:ext>
                </a:extLst>
              </p:cNvPr>
              <p:cNvSpPr txBox="1">
                <a:spLocks noRot="1" noChangeAspect="1" noMove="1" noResize="1" noEditPoints="1" noAdjustHandles="1" noChangeArrowheads="1" noChangeShapeType="1" noTextEdit="1"/>
              </p:cNvSpPr>
              <p:nvPr/>
            </p:nvSpPr>
            <p:spPr>
              <a:xfrm>
                <a:off x="10046576" y="9745866"/>
                <a:ext cx="3418500" cy="553998"/>
              </a:xfrm>
              <a:prstGeom prst="rect">
                <a:avLst/>
              </a:prstGeom>
              <a:blipFill>
                <a:blip r:embed="rId7"/>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34823357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3" name="Obraz 2">
            <a:extLst>
              <a:ext uri="{FF2B5EF4-FFF2-40B4-BE49-F238E27FC236}">
                <a16:creationId xmlns:a16="http://schemas.microsoft.com/office/drawing/2014/main" id="{939B9763-4EC5-8F0D-B360-9EA1A264F2B2}"/>
              </a:ext>
            </a:extLst>
          </p:cNvPr>
          <p:cNvPicPr>
            <a:picLocks noChangeAspect="1"/>
          </p:cNvPicPr>
          <p:nvPr/>
        </p:nvPicPr>
        <p:blipFill>
          <a:blip r:embed="rId2"/>
          <a:stretch>
            <a:fillRect/>
          </a:stretch>
        </p:blipFill>
        <p:spPr>
          <a:xfrm>
            <a:off x="6792000" y="2808000"/>
            <a:ext cx="10800000" cy="8100000"/>
          </a:xfrm>
          <a:prstGeom prst="rect">
            <a:avLst/>
          </a:prstGeom>
        </p:spPr>
      </p:pic>
    </p:spTree>
    <p:extLst>
      <p:ext uri="{BB962C8B-B14F-4D97-AF65-F5344CB8AC3E}">
        <p14:creationId xmlns:p14="http://schemas.microsoft.com/office/powerpoint/2010/main" val="17748773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3" name="Obraz 2">
            <a:extLst>
              <a:ext uri="{FF2B5EF4-FFF2-40B4-BE49-F238E27FC236}">
                <a16:creationId xmlns:a16="http://schemas.microsoft.com/office/drawing/2014/main" id="{DD07A28F-8D44-692D-BF25-EFF930963CF3}"/>
              </a:ext>
            </a:extLst>
          </p:cNvPr>
          <p:cNvPicPr>
            <a:picLocks noChangeAspect="1"/>
          </p:cNvPicPr>
          <p:nvPr/>
        </p:nvPicPr>
        <p:blipFill>
          <a:blip r:embed="rId2"/>
          <a:stretch>
            <a:fillRect/>
          </a:stretch>
        </p:blipFill>
        <p:spPr>
          <a:xfrm>
            <a:off x="6792000" y="2808000"/>
            <a:ext cx="10800000" cy="8100000"/>
          </a:xfrm>
          <a:prstGeom prst="rect">
            <a:avLst/>
          </a:prstGeom>
        </p:spPr>
      </p:pic>
    </p:spTree>
    <p:extLst>
      <p:ext uri="{BB962C8B-B14F-4D97-AF65-F5344CB8AC3E}">
        <p14:creationId xmlns:p14="http://schemas.microsoft.com/office/powerpoint/2010/main" val="18172076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3" name="Obraz 2">
            <a:extLst>
              <a:ext uri="{FF2B5EF4-FFF2-40B4-BE49-F238E27FC236}">
                <a16:creationId xmlns:a16="http://schemas.microsoft.com/office/drawing/2014/main" id="{73137980-256E-0B01-6DB4-AB6AAD0D5BBC}"/>
              </a:ext>
            </a:extLst>
          </p:cNvPr>
          <p:cNvPicPr>
            <a:picLocks noChangeAspect="1"/>
          </p:cNvPicPr>
          <p:nvPr/>
        </p:nvPicPr>
        <p:blipFill>
          <a:blip r:embed="rId2"/>
          <a:stretch>
            <a:fillRect/>
          </a:stretch>
        </p:blipFill>
        <p:spPr>
          <a:xfrm>
            <a:off x="6792000" y="2808000"/>
            <a:ext cx="10800000" cy="8100000"/>
          </a:xfrm>
          <a:prstGeom prst="rect">
            <a:avLst/>
          </a:prstGeom>
        </p:spPr>
      </p:pic>
    </p:spTree>
    <p:extLst>
      <p:ext uri="{BB962C8B-B14F-4D97-AF65-F5344CB8AC3E}">
        <p14:creationId xmlns:p14="http://schemas.microsoft.com/office/powerpoint/2010/main" val="2526581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3" name="Obraz 2">
            <a:extLst>
              <a:ext uri="{FF2B5EF4-FFF2-40B4-BE49-F238E27FC236}">
                <a16:creationId xmlns:a16="http://schemas.microsoft.com/office/drawing/2014/main" id="{BB9C2343-7C10-E80F-CE78-766EDA6C7E4C}"/>
              </a:ext>
            </a:extLst>
          </p:cNvPr>
          <p:cNvPicPr>
            <a:picLocks noChangeAspect="1"/>
          </p:cNvPicPr>
          <p:nvPr/>
        </p:nvPicPr>
        <p:blipFill>
          <a:blip r:embed="rId2"/>
          <a:stretch>
            <a:fillRect/>
          </a:stretch>
        </p:blipFill>
        <p:spPr>
          <a:xfrm>
            <a:off x="6792000" y="2808000"/>
            <a:ext cx="10800000" cy="8100000"/>
          </a:xfrm>
          <a:prstGeom prst="rect">
            <a:avLst/>
          </a:prstGeom>
        </p:spPr>
      </p:pic>
    </p:spTree>
    <p:extLst>
      <p:ext uri="{BB962C8B-B14F-4D97-AF65-F5344CB8AC3E}">
        <p14:creationId xmlns:p14="http://schemas.microsoft.com/office/powerpoint/2010/main" val="1344041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3" name="Obraz 2">
            <a:extLst>
              <a:ext uri="{FF2B5EF4-FFF2-40B4-BE49-F238E27FC236}">
                <a16:creationId xmlns:a16="http://schemas.microsoft.com/office/drawing/2014/main" id="{679ABB43-4D65-243C-2EBB-BE80D1E37BE1}"/>
              </a:ext>
            </a:extLst>
          </p:cNvPr>
          <p:cNvPicPr>
            <a:picLocks noChangeAspect="1"/>
          </p:cNvPicPr>
          <p:nvPr/>
        </p:nvPicPr>
        <p:blipFill>
          <a:blip r:embed="rId2"/>
          <a:stretch>
            <a:fillRect/>
          </a:stretch>
        </p:blipFill>
        <p:spPr>
          <a:xfrm>
            <a:off x="6792000" y="2808000"/>
            <a:ext cx="10800000" cy="8100000"/>
          </a:xfrm>
          <a:prstGeom prst="rect">
            <a:avLst/>
          </a:prstGeom>
        </p:spPr>
      </p:pic>
    </p:spTree>
    <p:extLst>
      <p:ext uri="{BB962C8B-B14F-4D97-AF65-F5344CB8AC3E}">
        <p14:creationId xmlns:p14="http://schemas.microsoft.com/office/powerpoint/2010/main" val="7456774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3" name="Obraz 2">
            <a:extLst>
              <a:ext uri="{FF2B5EF4-FFF2-40B4-BE49-F238E27FC236}">
                <a16:creationId xmlns:a16="http://schemas.microsoft.com/office/drawing/2014/main" id="{10075C1D-FB99-85B3-6F15-3FC8D501A3FF}"/>
              </a:ext>
            </a:extLst>
          </p:cNvPr>
          <p:cNvPicPr>
            <a:picLocks noChangeAspect="1"/>
          </p:cNvPicPr>
          <p:nvPr/>
        </p:nvPicPr>
        <p:blipFill>
          <a:blip r:embed="rId2"/>
          <a:stretch>
            <a:fillRect/>
          </a:stretch>
        </p:blipFill>
        <p:spPr>
          <a:xfrm>
            <a:off x="6792000" y="2808000"/>
            <a:ext cx="10800000" cy="8100000"/>
          </a:xfrm>
          <a:prstGeom prst="rect">
            <a:avLst/>
          </a:prstGeom>
        </p:spPr>
      </p:pic>
    </p:spTree>
    <p:extLst>
      <p:ext uri="{BB962C8B-B14F-4D97-AF65-F5344CB8AC3E}">
        <p14:creationId xmlns:p14="http://schemas.microsoft.com/office/powerpoint/2010/main" val="25986583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3" name="Obraz 2">
            <a:extLst>
              <a:ext uri="{FF2B5EF4-FFF2-40B4-BE49-F238E27FC236}">
                <a16:creationId xmlns:a16="http://schemas.microsoft.com/office/drawing/2014/main" id="{C6130D74-D171-5A94-C1D2-C823191C53FD}"/>
              </a:ext>
            </a:extLst>
          </p:cNvPr>
          <p:cNvPicPr>
            <a:picLocks noChangeAspect="1"/>
          </p:cNvPicPr>
          <p:nvPr/>
        </p:nvPicPr>
        <p:blipFill>
          <a:blip r:embed="rId2"/>
          <a:stretch>
            <a:fillRect/>
          </a:stretch>
        </p:blipFill>
        <p:spPr>
          <a:xfrm>
            <a:off x="6792000" y="2808000"/>
            <a:ext cx="10800000" cy="8100000"/>
          </a:xfrm>
          <a:prstGeom prst="rect">
            <a:avLst/>
          </a:prstGeom>
        </p:spPr>
      </p:pic>
    </p:spTree>
    <p:extLst>
      <p:ext uri="{BB962C8B-B14F-4D97-AF65-F5344CB8AC3E}">
        <p14:creationId xmlns:p14="http://schemas.microsoft.com/office/powerpoint/2010/main" val="21917307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3" name="Obraz 2">
            <a:extLst>
              <a:ext uri="{FF2B5EF4-FFF2-40B4-BE49-F238E27FC236}">
                <a16:creationId xmlns:a16="http://schemas.microsoft.com/office/drawing/2014/main" id="{D523D44B-32E5-9030-5F15-9646C6B0EBEC}"/>
              </a:ext>
            </a:extLst>
          </p:cNvPr>
          <p:cNvPicPr>
            <a:picLocks noChangeAspect="1"/>
          </p:cNvPicPr>
          <p:nvPr/>
        </p:nvPicPr>
        <p:blipFill>
          <a:blip r:embed="rId2"/>
          <a:stretch>
            <a:fillRect/>
          </a:stretch>
        </p:blipFill>
        <p:spPr>
          <a:xfrm>
            <a:off x="6792000" y="2808000"/>
            <a:ext cx="10800000" cy="8100000"/>
          </a:xfrm>
          <a:prstGeom prst="rect">
            <a:avLst/>
          </a:prstGeom>
        </p:spPr>
      </p:pic>
    </p:spTree>
    <p:extLst>
      <p:ext uri="{BB962C8B-B14F-4D97-AF65-F5344CB8AC3E}">
        <p14:creationId xmlns:p14="http://schemas.microsoft.com/office/powerpoint/2010/main" val="19112628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3135631"/>
            <a:ext cx="17857066" cy="830997"/>
          </a:xfrm>
          <a:prstGeom prst="rect">
            <a:avLst/>
          </a:prstGeom>
          <a:noFill/>
        </p:spPr>
        <p:txBody>
          <a:bodyPr wrap="square" lIns="0" tIns="0" rIns="0" bIns="0" rtlCol="0">
            <a:spAutoFit/>
          </a:bodyPr>
          <a:lstStyle/>
          <a:p>
            <a:r>
              <a:rPr lang="pl-PL" sz="5400" b="1" dirty="0" err="1">
                <a:solidFill>
                  <a:srgbClr val="0D0D0D"/>
                </a:solidFill>
                <a:latin typeface="+mj-lt"/>
              </a:rPr>
              <a:t>Bissection</a:t>
            </a:r>
            <a:r>
              <a:rPr lang="pl-PL" sz="5400" b="1" dirty="0">
                <a:solidFill>
                  <a:srgbClr val="0D0D0D"/>
                </a:solidFill>
                <a:latin typeface="+mj-lt"/>
              </a:rPr>
              <a:t> </a:t>
            </a:r>
            <a:r>
              <a:rPr lang="pl-PL" sz="5400" b="1" dirty="0" err="1">
                <a:solidFill>
                  <a:srgbClr val="0D0D0D"/>
                </a:solidFill>
                <a:latin typeface="+mj-lt"/>
              </a:rPr>
              <a:t>method</a:t>
            </a:r>
            <a:endParaRPr lang="en-US" sz="5400" b="1" dirty="0">
              <a:solidFill>
                <a:schemeClr val="accent1"/>
              </a:solidFill>
              <a:latin typeface="+mj-lt"/>
              <a:cs typeface="Poppins SemiBold" panose="02000000000000000000" pitchFamily="2" charset="0"/>
            </a:endParaRPr>
          </a:p>
        </p:txBody>
      </p:sp>
      <mc:AlternateContent xmlns:mc="http://schemas.openxmlformats.org/markup-compatibility/2006" xmlns:a14="http://schemas.microsoft.com/office/drawing/2010/main">
        <mc:Choice Requires="a14">
          <p:sp>
            <p:nvSpPr>
              <p:cNvPr id="5" name="pole tekstowe 4">
                <a:extLst>
                  <a:ext uri="{FF2B5EF4-FFF2-40B4-BE49-F238E27FC236}">
                    <a16:creationId xmlns:a16="http://schemas.microsoft.com/office/drawing/2014/main" id="{48E349B4-3469-A38F-3375-7463EBD3E76C}"/>
                  </a:ext>
                </a:extLst>
              </p:cNvPr>
              <p:cNvSpPr txBox="1"/>
              <p:nvPr/>
            </p:nvSpPr>
            <p:spPr>
              <a:xfrm>
                <a:off x="2827292" y="4460945"/>
                <a:ext cx="17857065" cy="1631216"/>
              </a:xfrm>
              <a:prstGeom prst="rect">
                <a:avLst/>
              </a:prstGeom>
              <a:noFill/>
            </p:spPr>
            <p:txBody>
              <a:bodyPr wrap="square">
                <a:spAutoFit/>
              </a:bodyPr>
              <a:lstStyle/>
              <a:p>
                <a:pPr algn="l">
                  <a:buFont typeface="Arial" panose="020B0604020202020204" pitchFamily="34" charset="0"/>
                  <a:buChar char="•"/>
                </a:pPr>
                <a:r>
                  <a:rPr lang="en-US" sz="5000" b="0" i="0" dirty="0">
                    <a:solidFill>
                      <a:srgbClr val="0D0D0D"/>
                    </a:solidFill>
                    <a:effectLst/>
                    <a:highlight>
                      <a:srgbClr val="FFFFFF"/>
                    </a:highlight>
                    <a:latin typeface="Söhne"/>
                  </a:rPr>
                  <a:t>If the initial condition is correct, the bisection method always converges to </a:t>
                </a:r>
                <a14:m>
                  <m:oMath xmlns:m="http://schemas.openxmlformats.org/officeDocument/2006/math">
                    <m:sSub>
                      <m:sSubPr>
                        <m:ctrlPr>
                          <a:rPr lang="pl-PL" sz="5000" b="0" i="1" dirty="0" smtClean="0">
                            <a:solidFill>
                              <a:srgbClr val="0D0D0D"/>
                            </a:solidFill>
                            <a:effectLst/>
                            <a:highlight>
                              <a:srgbClr val="FFFFFF"/>
                            </a:highlight>
                            <a:latin typeface="Cambria Math" panose="02040503050406030204" pitchFamily="18" charset="0"/>
                          </a:rPr>
                        </m:ctrlPr>
                      </m:sSubPr>
                      <m:e>
                        <m:r>
                          <a:rPr lang="en-US" sz="5000" b="0" i="1" dirty="0" smtClean="0">
                            <a:solidFill>
                              <a:srgbClr val="0D0D0D"/>
                            </a:solidFill>
                            <a:effectLst/>
                            <a:highlight>
                              <a:srgbClr val="FFFFFF"/>
                            </a:highlight>
                            <a:latin typeface="Cambria Math" panose="02040503050406030204" pitchFamily="18" charset="0"/>
                          </a:rPr>
                          <m:t>𝑥</m:t>
                        </m:r>
                      </m:e>
                      <m:sub>
                        <m:r>
                          <a:rPr lang="en-US" sz="5000" b="0" i="1" dirty="0" smtClean="0">
                            <a:solidFill>
                              <a:srgbClr val="0D0D0D"/>
                            </a:solidFill>
                            <a:effectLst/>
                            <a:highlight>
                              <a:srgbClr val="FFFFFF"/>
                            </a:highlight>
                            <a:latin typeface="Cambria Math" panose="02040503050406030204" pitchFamily="18" charset="0"/>
                          </a:rPr>
                          <m:t>0</m:t>
                        </m:r>
                      </m:sub>
                    </m:sSub>
                  </m:oMath>
                </a14:m>
                <a:r>
                  <a:rPr lang="en-US" sz="5000" b="0" i="0" dirty="0">
                    <a:solidFill>
                      <a:srgbClr val="0D0D0D"/>
                    </a:solidFill>
                    <a:effectLst/>
                    <a:highlight>
                      <a:srgbClr val="FFFFFF"/>
                    </a:highlight>
                    <a:latin typeface="KaTeX_Main"/>
                  </a:rPr>
                  <a:t>​</a:t>
                </a:r>
                <a:r>
                  <a:rPr lang="en-US" sz="5000" b="0" i="0" dirty="0">
                    <a:solidFill>
                      <a:srgbClr val="0D0D0D"/>
                    </a:solidFill>
                    <a:effectLst/>
                    <a:highlight>
                      <a:srgbClr val="FFFFFF"/>
                    </a:highlight>
                    <a:latin typeface="Söhne"/>
                  </a:rPr>
                  <a:t>.</a:t>
                </a:r>
              </a:p>
            </p:txBody>
          </p:sp>
        </mc:Choice>
        <mc:Fallback xmlns="">
          <p:sp>
            <p:nvSpPr>
              <p:cNvPr id="5" name="pole tekstowe 4">
                <a:extLst>
                  <a:ext uri="{FF2B5EF4-FFF2-40B4-BE49-F238E27FC236}">
                    <a16:creationId xmlns:a16="http://schemas.microsoft.com/office/drawing/2014/main" id="{48E349B4-3469-A38F-3375-7463EBD3E76C}"/>
                  </a:ext>
                </a:extLst>
              </p:cNvPr>
              <p:cNvSpPr txBox="1">
                <a:spLocks noRot="1" noChangeAspect="1" noMove="1" noResize="1" noEditPoints="1" noAdjustHandles="1" noChangeArrowheads="1" noChangeShapeType="1" noTextEdit="1"/>
              </p:cNvSpPr>
              <p:nvPr/>
            </p:nvSpPr>
            <p:spPr>
              <a:xfrm>
                <a:off x="2827292" y="4460945"/>
                <a:ext cx="17857065" cy="1631216"/>
              </a:xfrm>
              <a:prstGeom prst="rect">
                <a:avLst/>
              </a:prstGeom>
              <a:blipFill>
                <a:blip r:embed="rId2"/>
                <a:stretch>
                  <a:fillRect l="-1639" t="-8614" b="-202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pole tekstowe 9">
                <a:extLst>
                  <a:ext uri="{FF2B5EF4-FFF2-40B4-BE49-F238E27FC236}">
                    <a16:creationId xmlns:a16="http://schemas.microsoft.com/office/drawing/2014/main" id="{CA923904-CA8F-FBC5-14E1-FFA3192CD6FE}"/>
                  </a:ext>
                </a:extLst>
              </p:cNvPr>
              <p:cNvSpPr txBox="1"/>
              <p:nvPr/>
            </p:nvSpPr>
            <p:spPr>
              <a:xfrm>
                <a:off x="2827291" y="6272243"/>
                <a:ext cx="17857065" cy="861774"/>
              </a:xfrm>
              <a:prstGeom prst="rect">
                <a:avLst/>
              </a:prstGeom>
              <a:noFill/>
            </p:spPr>
            <p:txBody>
              <a:bodyPr wrap="square">
                <a:spAutoFit/>
              </a:bodyPr>
              <a:lstStyle/>
              <a:p>
                <a:pPr algn="l">
                  <a:buFont typeface="Arial" panose="020B0604020202020204" pitchFamily="34" charset="0"/>
                  <a:buChar char="•"/>
                </a:pPr>
                <a:r>
                  <a:rPr lang="en-US" sz="5000" b="0" i="0" dirty="0">
                    <a:solidFill>
                      <a:srgbClr val="0D0D0D"/>
                    </a:solidFill>
                    <a:effectLst/>
                    <a:highlight>
                      <a:srgbClr val="FFFFFF"/>
                    </a:highlight>
                    <a:latin typeface="Söhne"/>
                  </a:rPr>
                  <a:t>If </a:t>
                </a:r>
                <a14:m>
                  <m:oMath xmlns:m="http://schemas.openxmlformats.org/officeDocument/2006/math">
                    <m:sSub>
                      <m:sSubPr>
                        <m:ctrlPr>
                          <a:rPr lang="pl-PL" sz="5000" b="0" i="1" dirty="0" smtClean="0">
                            <a:solidFill>
                              <a:srgbClr val="0D0D0D"/>
                            </a:solidFill>
                            <a:effectLst/>
                            <a:highlight>
                              <a:srgbClr val="FFFFFF"/>
                            </a:highlight>
                            <a:latin typeface="Cambria Math" panose="02040503050406030204" pitchFamily="18" charset="0"/>
                          </a:rPr>
                        </m:ctrlPr>
                      </m:sSubPr>
                      <m:e>
                        <m:r>
                          <a:rPr lang="en-US" sz="5000" b="0" i="1" dirty="0" smtClean="0">
                            <a:solidFill>
                              <a:srgbClr val="0D0D0D"/>
                            </a:solidFill>
                            <a:effectLst/>
                            <a:highlight>
                              <a:srgbClr val="FFFFFF"/>
                            </a:highlight>
                            <a:latin typeface="Cambria Math" panose="02040503050406030204" pitchFamily="18" charset="0"/>
                          </a:rPr>
                          <m:t>𝑥</m:t>
                        </m:r>
                      </m:e>
                      <m:sub>
                        <m:r>
                          <a:rPr lang="en-US" sz="5000" b="0" i="1" dirty="0" smtClean="0">
                            <a:solidFill>
                              <a:srgbClr val="0D0D0D"/>
                            </a:solidFill>
                            <a:effectLst/>
                            <a:highlight>
                              <a:srgbClr val="FFFFFF"/>
                            </a:highlight>
                            <a:latin typeface="Cambria Math" panose="02040503050406030204" pitchFamily="18" charset="0"/>
                          </a:rPr>
                          <m:t>0</m:t>
                        </m:r>
                      </m:sub>
                    </m:sSub>
                  </m:oMath>
                </a14:m>
                <a:r>
                  <a:rPr lang="pl-PL" sz="5000" b="0" i="0" dirty="0">
                    <a:solidFill>
                      <a:srgbClr val="0D0D0D"/>
                    </a:solidFill>
                    <a:effectLst/>
                    <a:highlight>
                      <a:srgbClr val="FFFFFF"/>
                    </a:highlight>
                    <a:latin typeface="KaTeX_Main"/>
                  </a:rPr>
                  <a:t> </a:t>
                </a:r>
                <a:r>
                  <a:rPr lang="en-US" sz="5000" b="0" i="0" dirty="0">
                    <a:solidFill>
                      <a:srgbClr val="0D0D0D"/>
                    </a:solidFill>
                    <a:effectLst/>
                    <a:highlight>
                      <a:srgbClr val="FFFFFF"/>
                    </a:highlight>
                    <a:latin typeface="KaTeX_Main"/>
                  </a:rPr>
                  <a:t>​</a:t>
                </a:r>
                <a:r>
                  <a:rPr lang="en-US" sz="5000" b="0" i="0" dirty="0">
                    <a:solidFill>
                      <a:srgbClr val="0D0D0D"/>
                    </a:solidFill>
                    <a:effectLst/>
                    <a:highlight>
                      <a:srgbClr val="FFFFFF"/>
                    </a:highlight>
                    <a:latin typeface="Söhne"/>
                  </a:rPr>
                  <a:t> is an irrational number, an exact solution will not be achieved.</a:t>
                </a:r>
              </a:p>
            </p:txBody>
          </p:sp>
        </mc:Choice>
        <mc:Fallback xmlns="">
          <p:sp>
            <p:nvSpPr>
              <p:cNvPr id="10" name="pole tekstowe 9">
                <a:extLst>
                  <a:ext uri="{FF2B5EF4-FFF2-40B4-BE49-F238E27FC236}">
                    <a16:creationId xmlns:a16="http://schemas.microsoft.com/office/drawing/2014/main" id="{CA923904-CA8F-FBC5-14E1-FFA3192CD6FE}"/>
                  </a:ext>
                </a:extLst>
              </p:cNvPr>
              <p:cNvSpPr txBox="1">
                <a:spLocks noRot="1" noChangeAspect="1" noMove="1" noResize="1" noEditPoints="1" noAdjustHandles="1" noChangeArrowheads="1" noChangeShapeType="1" noTextEdit="1"/>
              </p:cNvSpPr>
              <p:nvPr/>
            </p:nvSpPr>
            <p:spPr>
              <a:xfrm>
                <a:off x="2827291" y="6272243"/>
                <a:ext cx="17857065" cy="861774"/>
              </a:xfrm>
              <a:prstGeom prst="rect">
                <a:avLst/>
              </a:prstGeom>
              <a:blipFill>
                <a:blip r:embed="rId3"/>
                <a:stretch>
                  <a:fillRect l="-1502" t="-16312" r="-956" b="-390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pole tekstowe 12">
                <a:extLst>
                  <a:ext uri="{FF2B5EF4-FFF2-40B4-BE49-F238E27FC236}">
                    <a16:creationId xmlns:a16="http://schemas.microsoft.com/office/drawing/2014/main" id="{507A81D5-5511-3C2D-B162-70AB15FCECD2}"/>
                  </a:ext>
                </a:extLst>
              </p:cNvPr>
              <p:cNvSpPr txBox="1"/>
              <p:nvPr/>
            </p:nvSpPr>
            <p:spPr>
              <a:xfrm>
                <a:off x="2827291" y="7314099"/>
                <a:ext cx="17857062" cy="1631216"/>
              </a:xfrm>
              <a:prstGeom prst="rect">
                <a:avLst/>
              </a:prstGeom>
              <a:noFill/>
            </p:spPr>
            <p:txBody>
              <a:bodyPr wrap="square">
                <a:spAutoFit/>
              </a:bodyPr>
              <a:lstStyle/>
              <a:p>
                <a:pPr algn="l">
                  <a:buFont typeface="Arial" panose="020B0604020202020204" pitchFamily="34" charset="0"/>
                  <a:buChar char="•"/>
                </a:pPr>
                <a:r>
                  <a:rPr lang="en-US" sz="5000" b="0" i="0" dirty="0">
                    <a:solidFill>
                      <a:srgbClr val="0D0D0D"/>
                    </a:solidFill>
                    <a:effectLst/>
                    <a:highlight>
                      <a:srgbClr val="FFFFFF"/>
                    </a:highlight>
                    <a:latin typeface="Söhne"/>
                  </a:rPr>
                  <a:t>If </a:t>
                </a:r>
                <a14:m>
                  <m:oMath xmlns:m="http://schemas.openxmlformats.org/officeDocument/2006/math">
                    <m:sSub>
                      <m:sSubPr>
                        <m:ctrlPr>
                          <a:rPr lang="pl-PL" sz="5000" b="0" i="1" dirty="0" smtClean="0">
                            <a:solidFill>
                              <a:srgbClr val="0D0D0D"/>
                            </a:solidFill>
                            <a:effectLst/>
                            <a:highlight>
                              <a:srgbClr val="FFFFFF"/>
                            </a:highlight>
                            <a:latin typeface="Cambria Math" panose="02040503050406030204" pitchFamily="18" charset="0"/>
                          </a:rPr>
                        </m:ctrlPr>
                      </m:sSubPr>
                      <m:e>
                        <m:r>
                          <a:rPr lang="en-US" sz="5000" b="0" i="1" dirty="0" smtClean="0">
                            <a:solidFill>
                              <a:srgbClr val="0D0D0D"/>
                            </a:solidFill>
                            <a:effectLst/>
                            <a:highlight>
                              <a:srgbClr val="FFFFFF"/>
                            </a:highlight>
                            <a:latin typeface="Cambria Math" panose="02040503050406030204" pitchFamily="18" charset="0"/>
                          </a:rPr>
                          <m:t>𝑥</m:t>
                        </m:r>
                      </m:e>
                      <m:sub>
                        <m:r>
                          <a:rPr lang="en-US" sz="5000" b="0" i="1" dirty="0" smtClean="0">
                            <a:solidFill>
                              <a:srgbClr val="0D0D0D"/>
                            </a:solidFill>
                            <a:effectLst/>
                            <a:highlight>
                              <a:srgbClr val="FFFFFF"/>
                            </a:highlight>
                            <a:latin typeface="Cambria Math" panose="02040503050406030204" pitchFamily="18" charset="0"/>
                          </a:rPr>
                          <m:t>0</m:t>
                        </m:r>
                      </m:sub>
                    </m:sSub>
                  </m:oMath>
                </a14:m>
                <a:r>
                  <a:rPr lang="en-US" sz="5000" b="0" i="0" dirty="0">
                    <a:solidFill>
                      <a:srgbClr val="0D0D0D"/>
                    </a:solidFill>
                    <a:effectLst/>
                    <a:highlight>
                      <a:srgbClr val="FFFFFF"/>
                    </a:highlight>
                    <a:latin typeface="KaTeX_Main"/>
                  </a:rPr>
                  <a:t>​</a:t>
                </a:r>
                <a:r>
                  <a:rPr lang="en-US" sz="5000" b="0" i="0" dirty="0">
                    <a:solidFill>
                      <a:srgbClr val="0D0D0D"/>
                    </a:solidFill>
                    <a:effectLst/>
                    <a:highlight>
                      <a:srgbClr val="FFFFFF"/>
                    </a:highlight>
                    <a:latin typeface="Söhne"/>
                  </a:rPr>
                  <a:t> is a number with many significant digits, the calculations will take too long.</a:t>
                </a:r>
              </a:p>
            </p:txBody>
          </p:sp>
        </mc:Choice>
        <mc:Fallback xmlns="">
          <p:sp>
            <p:nvSpPr>
              <p:cNvPr id="13" name="pole tekstowe 12">
                <a:extLst>
                  <a:ext uri="{FF2B5EF4-FFF2-40B4-BE49-F238E27FC236}">
                    <a16:creationId xmlns:a16="http://schemas.microsoft.com/office/drawing/2014/main" id="{507A81D5-5511-3C2D-B162-70AB15FCECD2}"/>
                  </a:ext>
                </a:extLst>
              </p:cNvPr>
              <p:cNvSpPr txBox="1">
                <a:spLocks noRot="1" noChangeAspect="1" noMove="1" noResize="1" noEditPoints="1" noAdjustHandles="1" noChangeArrowheads="1" noChangeShapeType="1" noTextEdit="1"/>
              </p:cNvSpPr>
              <p:nvPr/>
            </p:nvSpPr>
            <p:spPr>
              <a:xfrm>
                <a:off x="2827291" y="7314099"/>
                <a:ext cx="17857062" cy="1631216"/>
              </a:xfrm>
              <a:prstGeom prst="rect">
                <a:avLst/>
              </a:prstGeom>
              <a:blipFill>
                <a:blip r:embed="rId4"/>
                <a:stretch>
                  <a:fillRect l="-1639" t="-8614" b="-20225"/>
                </a:stretch>
              </a:blipFill>
            </p:spPr>
            <p:txBody>
              <a:bodyPr/>
              <a:lstStyle/>
              <a:p>
                <a:r>
                  <a:rPr lang="en-US">
                    <a:noFill/>
                  </a:rPr>
                  <a:t> </a:t>
                </a:r>
              </a:p>
            </p:txBody>
          </p:sp>
        </mc:Fallback>
      </mc:AlternateContent>
      <p:sp>
        <p:nvSpPr>
          <p:cNvPr id="15" name="pole tekstowe 14">
            <a:extLst>
              <a:ext uri="{FF2B5EF4-FFF2-40B4-BE49-F238E27FC236}">
                <a16:creationId xmlns:a16="http://schemas.microsoft.com/office/drawing/2014/main" id="{B4A1B514-6F7D-DC3F-23B7-3B3CB2A70834}"/>
              </a:ext>
            </a:extLst>
          </p:cNvPr>
          <p:cNvSpPr txBox="1"/>
          <p:nvPr/>
        </p:nvSpPr>
        <p:spPr>
          <a:xfrm>
            <a:off x="2827289" y="9121215"/>
            <a:ext cx="17857063" cy="861774"/>
          </a:xfrm>
          <a:prstGeom prst="rect">
            <a:avLst/>
          </a:prstGeom>
          <a:noFill/>
        </p:spPr>
        <p:txBody>
          <a:bodyPr wrap="square">
            <a:spAutoFit/>
          </a:bodyPr>
          <a:lstStyle/>
          <a:p>
            <a:pPr algn="l">
              <a:buFont typeface="Arial" panose="020B0604020202020204" pitchFamily="34" charset="0"/>
              <a:buChar char="•"/>
            </a:pPr>
            <a:r>
              <a:rPr lang="en-US" sz="5000" b="0" i="0" dirty="0">
                <a:solidFill>
                  <a:srgbClr val="0D0D0D"/>
                </a:solidFill>
                <a:effectLst/>
                <a:highlight>
                  <a:srgbClr val="FFFFFF"/>
                </a:highlight>
                <a:latin typeface="Söhne"/>
              </a:rPr>
              <a:t>The bisection method converges only linearly (slowly).</a:t>
            </a:r>
          </a:p>
        </p:txBody>
      </p:sp>
      <p:sp>
        <p:nvSpPr>
          <p:cNvPr id="18" name="pole tekstowe 17">
            <a:extLst>
              <a:ext uri="{FF2B5EF4-FFF2-40B4-BE49-F238E27FC236}">
                <a16:creationId xmlns:a16="http://schemas.microsoft.com/office/drawing/2014/main" id="{1BAA7225-C4C2-1634-9052-1CFE74013695}"/>
              </a:ext>
            </a:extLst>
          </p:cNvPr>
          <p:cNvSpPr txBox="1"/>
          <p:nvPr/>
        </p:nvSpPr>
        <p:spPr>
          <a:xfrm>
            <a:off x="2827290" y="10158889"/>
            <a:ext cx="17857063" cy="1631216"/>
          </a:xfrm>
          <a:prstGeom prst="rect">
            <a:avLst/>
          </a:prstGeom>
          <a:noFill/>
        </p:spPr>
        <p:txBody>
          <a:bodyPr wrap="square">
            <a:spAutoFit/>
          </a:bodyPr>
          <a:lstStyle/>
          <a:p>
            <a:pPr algn="l">
              <a:buFont typeface="Arial" panose="020B0604020202020204" pitchFamily="34" charset="0"/>
              <a:buChar char="•"/>
            </a:pPr>
            <a:r>
              <a:rPr lang="en-US" sz="5000" b="0" i="0" dirty="0">
                <a:solidFill>
                  <a:srgbClr val="0D0D0D"/>
                </a:solidFill>
                <a:effectLst/>
                <a:highlight>
                  <a:srgbClr val="FFFFFF"/>
                </a:highlight>
                <a:latin typeface="Söhne"/>
              </a:rPr>
              <a:t>It is worth using, for example, for preliminary approximation of the search interval value as an initialization for more efficient methods.</a:t>
            </a:r>
          </a:p>
        </p:txBody>
      </p:sp>
    </p:spTree>
    <p:extLst>
      <p:ext uri="{BB962C8B-B14F-4D97-AF65-F5344CB8AC3E}">
        <p14:creationId xmlns:p14="http://schemas.microsoft.com/office/powerpoint/2010/main" val="28895507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3135631"/>
            <a:ext cx="17857066" cy="830997"/>
          </a:xfrm>
          <a:prstGeom prst="rect">
            <a:avLst/>
          </a:prstGeom>
          <a:noFill/>
        </p:spPr>
        <p:txBody>
          <a:bodyPr wrap="square" lIns="0" tIns="0" rIns="0" bIns="0" rtlCol="0">
            <a:spAutoFit/>
          </a:bodyPr>
          <a:lstStyle/>
          <a:p>
            <a:r>
              <a:rPr lang="pl-PL" sz="5400" b="1" dirty="0" err="1">
                <a:solidFill>
                  <a:srgbClr val="0D0D0D"/>
                </a:solidFill>
                <a:latin typeface="+mj-lt"/>
              </a:rPr>
              <a:t>False</a:t>
            </a:r>
            <a:r>
              <a:rPr lang="pl-PL" sz="5400" b="1" dirty="0">
                <a:solidFill>
                  <a:srgbClr val="0D0D0D"/>
                </a:solidFill>
                <a:latin typeface="+mj-lt"/>
              </a:rPr>
              <a:t> </a:t>
            </a:r>
            <a:r>
              <a:rPr lang="pl-PL" sz="5400" b="1" dirty="0" err="1">
                <a:solidFill>
                  <a:srgbClr val="0D0D0D"/>
                </a:solidFill>
                <a:latin typeface="+mj-lt"/>
              </a:rPr>
              <a:t>position</a:t>
            </a:r>
            <a:r>
              <a:rPr lang="pl-PL" sz="5400" b="1" dirty="0">
                <a:solidFill>
                  <a:srgbClr val="0D0D0D"/>
                </a:solidFill>
                <a:latin typeface="+mj-lt"/>
              </a:rPr>
              <a:t> </a:t>
            </a:r>
            <a:r>
              <a:rPr lang="pl-PL" sz="5400" b="1" dirty="0" err="1">
                <a:solidFill>
                  <a:srgbClr val="0D0D0D"/>
                </a:solidFill>
                <a:latin typeface="+mj-lt"/>
              </a:rPr>
              <a:t>method</a:t>
            </a:r>
            <a:endParaRPr lang="en-US" sz="5400" b="1" dirty="0">
              <a:solidFill>
                <a:schemeClr val="accent1"/>
              </a:solidFill>
              <a:latin typeface="+mj-lt"/>
              <a:cs typeface="Poppins SemiBold" panose="02000000000000000000" pitchFamily="2" charset="0"/>
            </a:endParaRPr>
          </a:p>
        </p:txBody>
      </p:sp>
      <mc:AlternateContent xmlns:mc="http://schemas.openxmlformats.org/markup-compatibility/2006" xmlns:a14="http://schemas.microsoft.com/office/drawing/2010/main">
        <mc:Choice Requires="a14">
          <p:sp>
            <p:nvSpPr>
              <p:cNvPr id="5" name="pole tekstowe 4">
                <a:extLst>
                  <a:ext uri="{FF2B5EF4-FFF2-40B4-BE49-F238E27FC236}">
                    <a16:creationId xmlns:a16="http://schemas.microsoft.com/office/drawing/2014/main" id="{8857E630-457B-9363-E6FA-616EAD06D53C}"/>
                  </a:ext>
                </a:extLst>
              </p:cNvPr>
              <p:cNvSpPr txBox="1"/>
              <p:nvPr/>
            </p:nvSpPr>
            <p:spPr>
              <a:xfrm>
                <a:off x="2827293" y="4117062"/>
                <a:ext cx="10419784" cy="1754326"/>
              </a:xfrm>
              <a:prstGeom prst="rect">
                <a:avLst/>
              </a:prstGeom>
              <a:noFill/>
            </p:spPr>
            <p:txBody>
              <a:bodyPr wrap="square">
                <a:spAutoFit/>
              </a:bodyPr>
              <a:lstStyle/>
              <a:p>
                <a:pPr algn="l"/>
                <a:r>
                  <a:rPr lang="en-US" b="0" i="0" dirty="0">
                    <a:solidFill>
                      <a:srgbClr val="0D0D0D"/>
                    </a:solidFill>
                    <a:effectLst/>
                    <a:highlight>
                      <a:srgbClr val="FFFFFF"/>
                    </a:highlight>
                    <a:latin typeface="Söhne"/>
                  </a:rPr>
                  <a:t>It is based on the false assumption that the function in the equation </a:t>
                </a:r>
                <a14:m>
                  <m:oMath xmlns:m="http://schemas.openxmlformats.org/officeDocument/2006/math">
                    <m:r>
                      <a:rPr lang="en-US" b="0" i="1" dirty="0" smtClean="0">
                        <a:solidFill>
                          <a:srgbClr val="0D0D0D"/>
                        </a:solidFill>
                        <a:effectLst/>
                        <a:highlight>
                          <a:srgbClr val="FFFFFF"/>
                        </a:highlight>
                        <a:latin typeface="Cambria Math" panose="02040503050406030204" pitchFamily="18" charset="0"/>
                      </a:rPr>
                      <m:t>𝑓</m:t>
                    </m:r>
                    <m:r>
                      <a:rPr lang="en-US" b="0" i="1" dirty="0">
                        <a:solidFill>
                          <a:srgbClr val="0D0D0D"/>
                        </a:solidFill>
                        <a:effectLst/>
                        <a:highlight>
                          <a:srgbClr val="FFFFFF"/>
                        </a:highlight>
                        <a:latin typeface="Cambria Math" panose="02040503050406030204" pitchFamily="18" charset="0"/>
                      </a:rPr>
                      <m:t>(</m:t>
                    </m:r>
                    <m:r>
                      <a:rPr lang="en-US" b="0" i="1" dirty="0">
                        <a:solidFill>
                          <a:srgbClr val="0D0D0D"/>
                        </a:solidFill>
                        <a:effectLst/>
                        <a:highlight>
                          <a:srgbClr val="FFFFFF"/>
                        </a:highlight>
                        <a:latin typeface="Cambria Math" panose="02040503050406030204" pitchFamily="18" charset="0"/>
                      </a:rPr>
                      <m:t>𝑥</m:t>
                    </m:r>
                    <m:r>
                      <a:rPr lang="en-US" b="0" i="1" dirty="0">
                        <a:solidFill>
                          <a:srgbClr val="0D0D0D"/>
                        </a:solidFill>
                        <a:effectLst/>
                        <a:highlight>
                          <a:srgbClr val="FFFFFF"/>
                        </a:highlight>
                        <a:latin typeface="Cambria Math" panose="02040503050406030204" pitchFamily="18" charset="0"/>
                      </a:rPr>
                      <m:t>)=0 </m:t>
                    </m:r>
                  </m:oMath>
                </a14:m>
                <a:r>
                  <a:rPr lang="en-US" b="0" i="0" dirty="0">
                    <a:solidFill>
                      <a:srgbClr val="0D0D0D"/>
                    </a:solidFill>
                    <a:effectLst/>
                    <a:highlight>
                      <a:srgbClr val="FFFFFF"/>
                    </a:highlight>
                    <a:latin typeface="Söhne"/>
                  </a:rPr>
                  <a:t>is linear within the search interval.</a:t>
                </a:r>
              </a:p>
            </p:txBody>
          </p:sp>
        </mc:Choice>
        <mc:Fallback xmlns="">
          <p:sp>
            <p:nvSpPr>
              <p:cNvPr id="5" name="pole tekstowe 4">
                <a:extLst>
                  <a:ext uri="{FF2B5EF4-FFF2-40B4-BE49-F238E27FC236}">
                    <a16:creationId xmlns:a16="http://schemas.microsoft.com/office/drawing/2014/main" id="{8857E630-457B-9363-E6FA-616EAD06D53C}"/>
                  </a:ext>
                </a:extLst>
              </p:cNvPr>
              <p:cNvSpPr txBox="1">
                <a:spLocks noRot="1" noChangeAspect="1" noMove="1" noResize="1" noEditPoints="1" noAdjustHandles="1" noChangeArrowheads="1" noChangeShapeType="1" noTextEdit="1"/>
              </p:cNvSpPr>
              <p:nvPr/>
            </p:nvSpPr>
            <p:spPr>
              <a:xfrm>
                <a:off x="2827293" y="4117062"/>
                <a:ext cx="10419784" cy="1754326"/>
              </a:xfrm>
              <a:prstGeom prst="rect">
                <a:avLst/>
              </a:prstGeom>
              <a:blipFill>
                <a:blip r:embed="rId2"/>
                <a:stretch>
                  <a:fillRect l="-1814" t="-5208" r="-1287" b="-12153"/>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0" name="pole tekstowe 9">
                <a:extLst>
                  <a:ext uri="{FF2B5EF4-FFF2-40B4-BE49-F238E27FC236}">
                    <a16:creationId xmlns:a16="http://schemas.microsoft.com/office/drawing/2014/main" id="{415BD497-C163-5040-77F6-DD6A1B222E95}"/>
                  </a:ext>
                </a:extLst>
              </p:cNvPr>
              <p:cNvSpPr txBox="1"/>
              <p:nvPr/>
            </p:nvSpPr>
            <p:spPr>
              <a:xfrm>
                <a:off x="2778668" y="7997578"/>
                <a:ext cx="10419785" cy="1200329"/>
              </a:xfrm>
              <a:prstGeom prst="rect">
                <a:avLst/>
              </a:prstGeom>
              <a:noFill/>
            </p:spPr>
            <p:txBody>
              <a:bodyPr wrap="square">
                <a:spAutoFit/>
              </a:bodyPr>
              <a:lstStyle/>
              <a:p>
                <a:pPr algn="l"/>
                <a:r>
                  <a:rPr lang="en-US" b="0" i="0" dirty="0">
                    <a:solidFill>
                      <a:srgbClr val="0D0D0D"/>
                    </a:solidFill>
                    <a:effectLst/>
                    <a:highlight>
                      <a:srgbClr val="FFFFFF"/>
                    </a:highlight>
                    <a:latin typeface="Söhne"/>
                  </a:rPr>
                  <a:t>This false assumption allows for finding</a:t>
                </a:r>
                <a:r>
                  <a:rPr lang="pl-PL" b="0" i="0" dirty="0">
                    <a:solidFill>
                      <a:srgbClr val="0D0D0D"/>
                    </a:solidFill>
                    <a:effectLst/>
                    <a:highlight>
                      <a:srgbClr val="FFFFFF"/>
                    </a:highlight>
                    <a:latin typeface="Söhne"/>
                  </a:rPr>
                  <a:t> </a:t>
                </a:r>
                <a14:m>
                  <m:oMath xmlns:m="http://schemas.openxmlformats.org/officeDocument/2006/math">
                    <m:sSub>
                      <m:sSubPr>
                        <m:ctrlPr>
                          <a:rPr lang="pl-PL" b="0" i="1" dirty="0" smtClean="0">
                            <a:solidFill>
                              <a:srgbClr val="0D0D0D"/>
                            </a:solidFill>
                            <a:effectLst/>
                            <a:highlight>
                              <a:srgbClr val="FFFFFF"/>
                            </a:highlight>
                            <a:latin typeface="Cambria Math" panose="02040503050406030204" pitchFamily="18" charset="0"/>
                          </a:rPr>
                        </m:ctrlPr>
                      </m:sSubPr>
                      <m:e>
                        <m:r>
                          <a:rPr lang="en-US" b="0" i="1" dirty="0" smtClean="0">
                            <a:solidFill>
                              <a:srgbClr val="0D0D0D"/>
                            </a:solidFill>
                            <a:effectLst/>
                            <a:highlight>
                              <a:srgbClr val="FFFFFF"/>
                            </a:highlight>
                            <a:latin typeface="Cambria Math" panose="02040503050406030204" pitchFamily="18" charset="0"/>
                          </a:rPr>
                          <m:t>𝑥</m:t>
                        </m:r>
                      </m:e>
                      <m:sub/>
                    </m:sSub>
                  </m:oMath>
                </a14:m>
                <a:r>
                  <a:rPr lang="en-US" b="0" i="0" dirty="0">
                    <a:solidFill>
                      <a:srgbClr val="0D0D0D"/>
                    </a:solidFill>
                    <a:effectLst/>
                    <a:highlight>
                      <a:srgbClr val="FFFFFF"/>
                    </a:highlight>
                    <a:latin typeface="KaTeX_Main"/>
                  </a:rPr>
                  <a:t>​</a:t>
                </a:r>
                <a:r>
                  <a:rPr lang="en-US" b="0" i="0" dirty="0">
                    <a:solidFill>
                      <a:srgbClr val="0D0D0D"/>
                    </a:solidFill>
                    <a:effectLst/>
                    <a:highlight>
                      <a:srgbClr val="FFFFFF"/>
                    </a:highlight>
                    <a:latin typeface="Söhne"/>
                  </a:rPr>
                  <a:t> faster than the bisection method.</a:t>
                </a:r>
              </a:p>
            </p:txBody>
          </p:sp>
        </mc:Choice>
        <mc:Fallback xmlns="">
          <p:sp>
            <p:nvSpPr>
              <p:cNvPr id="10" name="pole tekstowe 9">
                <a:extLst>
                  <a:ext uri="{FF2B5EF4-FFF2-40B4-BE49-F238E27FC236}">
                    <a16:creationId xmlns:a16="http://schemas.microsoft.com/office/drawing/2014/main" id="{415BD497-C163-5040-77F6-DD6A1B222E95}"/>
                  </a:ext>
                </a:extLst>
              </p:cNvPr>
              <p:cNvSpPr txBox="1">
                <a:spLocks noRot="1" noChangeAspect="1" noMove="1" noResize="1" noEditPoints="1" noAdjustHandles="1" noChangeArrowheads="1" noChangeShapeType="1" noTextEdit="1"/>
              </p:cNvSpPr>
              <p:nvPr/>
            </p:nvSpPr>
            <p:spPr>
              <a:xfrm>
                <a:off x="2778668" y="7997578"/>
                <a:ext cx="10419785" cy="1200329"/>
              </a:xfrm>
              <a:prstGeom prst="rect">
                <a:avLst/>
              </a:prstGeom>
              <a:blipFill>
                <a:blip r:embed="rId3"/>
                <a:stretch>
                  <a:fillRect l="-1814" t="-8122" r="-995" b="-18274"/>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3" name="pole tekstowe 12">
                <a:extLst>
                  <a:ext uri="{FF2B5EF4-FFF2-40B4-BE49-F238E27FC236}">
                    <a16:creationId xmlns:a16="http://schemas.microsoft.com/office/drawing/2014/main" id="{9A78F859-63D6-F6B7-4FED-E11571716F18}"/>
                  </a:ext>
                </a:extLst>
              </p:cNvPr>
              <p:cNvSpPr txBox="1"/>
              <p:nvPr/>
            </p:nvSpPr>
            <p:spPr>
              <a:xfrm>
                <a:off x="2827293" y="9647638"/>
                <a:ext cx="10771478" cy="1754326"/>
              </a:xfrm>
              <a:prstGeom prst="rect">
                <a:avLst/>
              </a:prstGeom>
              <a:noFill/>
            </p:spPr>
            <p:txBody>
              <a:bodyPr wrap="square">
                <a:spAutoFit/>
              </a:bodyPr>
              <a:lstStyle/>
              <a:p>
                <a:r>
                  <a:rPr lang="en-US" b="0" i="0" dirty="0">
                    <a:solidFill>
                      <a:srgbClr val="0D0D0D"/>
                    </a:solidFill>
                    <a:effectLst/>
                    <a:highlight>
                      <a:srgbClr val="FFFFFF"/>
                    </a:highlight>
                    <a:latin typeface="Söhne"/>
                  </a:rPr>
                  <a:t>Since it's linear, finding the root of a linear function, for which we know </a:t>
                </a:r>
                <a14:m>
                  <m:oMath xmlns:m="http://schemas.openxmlformats.org/officeDocument/2006/math">
                    <m:r>
                      <a:rPr lang="en-US" b="0" i="1" dirty="0" smtClean="0">
                        <a:solidFill>
                          <a:srgbClr val="0D0D0D"/>
                        </a:solidFill>
                        <a:effectLst/>
                        <a:highlight>
                          <a:srgbClr val="FFFFFF"/>
                        </a:highlight>
                        <a:latin typeface="Cambria Math" panose="02040503050406030204" pitchFamily="18" charset="0"/>
                      </a:rPr>
                      <m:t>𝑎</m:t>
                    </m:r>
                  </m:oMath>
                </a14:m>
                <a:r>
                  <a:rPr lang="en-US" b="0" i="0" dirty="0">
                    <a:solidFill>
                      <a:srgbClr val="0D0D0D"/>
                    </a:solidFill>
                    <a:effectLst/>
                    <a:highlight>
                      <a:srgbClr val="FFFFFF"/>
                    </a:highlight>
                    <a:latin typeface="Söhne"/>
                  </a:rPr>
                  <a:t>, </a:t>
                </a:r>
                <a14:m>
                  <m:oMath xmlns:m="http://schemas.openxmlformats.org/officeDocument/2006/math">
                    <m:r>
                      <a:rPr lang="en-US" b="0" i="1" dirty="0" smtClean="0">
                        <a:solidFill>
                          <a:srgbClr val="0D0D0D"/>
                        </a:solidFill>
                        <a:effectLst/>
                        <a:highlight>
                          <a:srgbClr val="FFFFFF"/>
                        </a:highlight>
                        <a:latin typeface="Cambria Math" panose="02040503050406030204" pitchFamily="18" charset="0"/>
                      </a:rPr>
                      <m:t>𝑏</m:t>
                    </m:r>
                  </m:oMath>
                </a14:m>
                <a:r>
                  <a:rPr lang="en-US" b="0" i="0" dirty="0">
                    <a:solidFill>
                      <a:srgbClr val="0D0D0D"/>
                    </a:solidFill>
                    <a:effectLst/>
                    <a:highlight>
                      <a:srgbClr val="FFFFFF"/>
                    </a:highlight>
                    <a:latin typeface="Söhne"/>
                  </a:rPr>
                  <a:t>, and </a:t>
                </a:r>
                <a14:m>
                  <m:oMath xmlns:m="http://schemas.openxmlformats.org/officeDocument/2006/math">
                    <m:r>
                      <a:rPr lang="en-US" b="0" i="1" dirty="0" smtClean="0">
                        <a:solidFill>
                          <a:srgbClr val="0D0D0D"/>
                        </a:solidFill>
                        <a:effectLst/>
                        <a:highlight>
                          <a:srgbClr val="FFFFFF"/>
                        </a:highlight>
                        <a:latin typeface="Cambria Math" panose="02040503050406030204" pitchFamily="18" charset="0"/>
                      </a:rPr>
                      <m:t>𝑓</m:t>
                    </m:r>
                    <m:r>
                      <a:rPr lang="en-US" b="0" i="1" dirty="0">
                        <a:solidFill>
                          <a:srgbClr val="0D0D0D"/>
                        </a:solidFill>
                        <a:effectLst/>
                        <a:highlight>
                          <a:srgbClr val="FFFFFF"/>
                        </a:highlight>
                        <a:latin typeface="Cambria Math" panose="02040503050406030204" pitchFamily="18" charset="0"/>
                      </a:rPr>
                      <m:t>(</m:t>
                    </m:r>
                    <m:r>
                      <a:rPr lang="en-US" b="0" i="1" dirty="0">
                        <a:solidFill>
                          <a:srgbClr val="0D0D0D"/>
                        </a:solidFill>
                        <a:effectLst/>
                        <a:highlight>
                          <a:srgbClr val="FFFFFF"/>
                        </a:highlight>
                        <a:latin typeface="Cambria Math" panose="02040503050406030204" pitchFamily="18" charset="0"/>
                      </a:rPr>
                      <m:t>𝑎</m:t>
                    </m:r>
                    <m:r>
                      <a:rPr lang="en-US" b="0" i="1" dirty="0">
                        <a:solidFill>
                          <a:srgbClr val="0D0D0D"/>
                        </a:solidFill>
                        <a:effectLst/>
                        <a:highlight>
                          <a:srgbClr val="FFFFFF"/>
                        </a:highlight>
                        <a:latin typeface="Cambria Math" panose="02040503050406030204" pitchFamily="18" charset="0"/>
                      </a:rPr>
                      <m:t>)</m:t>
                    </m:r>
                  </m:oMath>
                </a14:m>
                <a:r>
                  <a:rPr lang="en-US" b="0" i="0" dirty="0">
                    <a:solidFill>
                      <a:srgbClr val="0D0D0D"/>
                    </a:solidFill>
                    <a:effectLst/>
                    <a:highlight>
                      <a:srgbClr val="FFFFFF"/>
                    </a:highlight>
                    <a:latin typeface="Söhne"/>
                  </a:rPr>
                  <a:t>, </a:t>
                </a:r>
                <a14:m>
                  <m:oMath xmlns:m="http://schemas.openxmlformats.org/officeDocument/2006/math">
                    <m:r>
                      <a:rPr lang="en-US" b="0" i="1" dirty="0" smtClean="0">
                        <a:solidFill>
                          <a:srgbClr val="0D0D0D"/>
                        </a:solidFill>
                        <a:effectLst/>
                        <a:highlight>
                          <a:srgbClr val="FFFFFF"/>
                        </a:highlight>
                        <a:latin typeface="Cambria Math" panose="02040503050406030204" pitchFamily="18" charset="0"/>
                      </a:rPr>
                      <m:t>𝑓</m:t>
                    </m:r>
                    <m:r>
                      <a:rPr lang="en-US" b="0" i="1" dirty="0">
                        <a:solidFill>
                          <a:srgbClr val="0D0D0D"/>
                        </a:solidFill>
                        <a:effectLst/>
                        <a:highlight>
                          <a:srgbClr val="FFFFFF"/>
                        </a:highlight>
                        <a:latin typeface="Cambria Math" panose="02040503050406030204" pitchFamily="18" charset="0"/>
                      </a:rPr>
                      <m:t>(</m:t>
                    </m:r>
                    <m:r>
                      <a:rPr lang="en-US" b="0" i="1" dirty="0">
                        <a:solidFill>
                          <a:srgbClr val="0D0D0D"/>
                        </a:solidFill>
                        <a:effectLst/>
                        <a:highlight>
                          <a:srgbClr val="FFFFFF"/>
                        </a:highlight>
                        <a:latin typeface="Cambria Math" panose="02040503050406030204" pitchFamily="18" charset="0"/>
                      </a:rPr>
                      <m:t>𝑏</m:t>
                    </m:r>
                    <m:r>
                      <a:rPr lang="en-US" b="0" i="1" dirty="0">
                        <a:solidFill>
                          <a:srgbClr val="0D0D0D"/>
                        </a:solidFill>
                        <a:effectLst/>
                        <a:highlight>
                          <a:srgbClr val="FFFFFF"/>
                        </a:highlight>
                        <a:latin typeface="Cambria Math" panose="02040503050406030204" pitchFamily="18" charset="0"/>
                      </a:rPr>
                      <m:t>)</m:t>
                    </m:r>
                  </m:oMath>
                </a14:m>
                <a:r>
                  <a:rPr lang="en-US" b="0" i="0" dirty="0">
                    <a:solidFill>
                      <a:srgbClr val="0D0D0D"/>
                    </a:solidFill>
                    <a:effectLst/>
                    <a:highlight>
                      <a:srgbClr val="FFFFFF"/>
                    </a:highlight>
                    <a:latin typeface="Söhne"/>
                  </a:rPr>
                  <a:t>, directly follows from the formula for the zero of a linear function:</a:t>
                </a:r>
              </a:p>
            </p:txBody>
          </p:sp>
        </mc:Choice>
        <mc:Fallback xmlns="">
          <p:sp>
            <p:nvSpPr>
              <p:cNvPr id="13" name="pole tekstowe 12">
                <a:extLst>
                  <a:ext uri="{FF2B5EF4-FFF2-40B4-BE49-F238E27FC236}">
                    <a16:creationId xmlns:a16="http://schemas.microsoft.com/office/drawing/2014/main" id="{9A78F859-63D6-F6B7-4FED-E11571716F18}"/>
                  </a:ext>
                </a:extLst>
              </p:cNvPr>
              <p:cNvSpPr txBox="1">
                <a:spLocks noRot="1" noChangeAspect="1" noMove="1" noResize="1" noEditPoints="1" noAdjustHandles="1" noChangeArrowheads="1" noChangeShapeType="1" noTextEdit="1"/>
              </p:cNvSpPr>
              <p:nvPr/>
            </p:nvSpPr>
            <p:spPr>
              <a:xfrm>
                <a:off x="2827293" y="9647638"/>
                <a:ext cx="10771478" cy="1754326"/>
              </a:xfrm>
              <a:prstGeom prst="rect">
                <a:avLst/>
              </a:prstGeom>
              <a:blipFill>
                <a:blip r:embed="rId4"/>
                <a:stretch>
                  <a:fillRect l="-1754" t="-5575" b="-12544"/>
                </a:stretch>
              </a:blipFill>
            </p:spPr>
            <p:txBody>
              <a:bodyPr/>
              <a:lstStyle/>
              <a:p>
                <a:r>
                  <a:rPr lang="pl-PL">
                    <a:noFill/>
                  </a:rPr>
                  <a:t> </a:t>
                </a:r>
              </a:p>
            </p:txBody>
          </p:sp>
        </mc:Fallback>
      </mc:AlternateContent>
      <p:pic>
        <p:nvPicPr>
          <p:cNvPr id="7" name="Obraz 6">
            <a:extLst>
              <a:ext uri="{FF2B5EF4-FFF2-40B4-BE49-F238E27FC236}">
                <a16:creationId xmlns:a16="http://schemas.microsoft.com/office/drawing/2014/main" id="{14EA7401-35D2-1F84-4B18-0F525487B0AD}"/>
              </a:ext>
            </a:extLst>
          </p:cNvPr>
          <p:cNvPicPr>
            <a:picLocks noChangeAspect="1"/>
          </p:cNvPicPr>
          <p:nvPr/>
        </p:nvPicPr>
        <p:blipFill>
          <a:blip r:embed="rId5"/>
          <a:stretch>
            <a:fillRect/>
          </a:stretch>
        </p:blipFill>
        <p:spPr>
          <a:xfrm>
            <a:off x="13198454" y="2623175"/>
            <a:ext cx="10837357" cy="8349625"/>
          </a:xfrm>
          <a:prstGeom prst="rect">
            <a:avLst/>
          </a:prstGeom>
        </p:spPr>
      </p:pic>
      <mc:AlternateContent xmlns:mc="http://schemas.openxmlformats.org/markup-compatibility/2006" xmlns:a14="http://schemas.microsoft.com/office/drawing/2010/main">
        <mc:Choice Requires="a14">
          <p:sp>
            <p:nvSpPr>
              <p:cNvPr id="8" name="pole tekstowe 7">
                <a:extLst>
                  <a:ext uri="{FF2B5EF4-FFF2-40B4-BE49-F238E27FC236}">
                    <a16:creationId xmlns:a16="http://schemas.microsoft.com/office/drawing/2014/main" id="{975D24FB-1418-BB7D-6951-1DBCC416810C}"/>
                  </a:ext>
                </a:extLst>
              </p:cNvPr>
              <p:cNvSpPr txBox="1"/>
              <p:nvPr/>
            </p:nvSpPr>
            <p:spPr>
              <a:xfrm>
                <a:off x="2778669" y="6092818"/>
                <a:ext cx="10419784" cy="1200329"/>
              </a:xfrm>
              <a:prstGeom prst="rect">
                <a:avLst/>
              </a:prstGeom>
              <a:noFill/>
            </p:spPr>
            <p:txBody>
              <a:bodyPr wrap="square">
                <a:spAutoFit/>
              </a:bodyPr>
              <a:lstStyle/>
              <a:p>
                <a:r>
                  <a:rPr lang="en-US" dirty="0">
                    <a:solidFill>
                      <a:srgbClr val="0D0D0D"/>
                    </a:solidFill>
                    <a:latin typeface="Söhne"/>
                  </a:rPr>
                  <a:t>An additional assumption is that </a:t>
                </a:r>
                <a14:m>
                  <m:oMath xmlns:m="http://schemas.openxmlformats.org/officeDocument/2006/math">
                    <m:r>
                      <a:rPr lang="en-US" i="1" dirty="0" smtClean="0">
                        <a:solidFill>
                          <a:srgbClr val="0D0D0D"/>
                        </a:solidFill>
                        <a:latin typeface="Cambria Math" panose="02040503050406030204" pitchFamily="18" charset="0"/>
                      </a:rPr>
                      <m:t>𝑓</m:t>
                    </m:r>
                    <m:r>
                      <a:rPr lang="en-US" i="1" dirty="0" smtClean="0">
                        <a:solidFill>
                          <a:srgbClr val="0D0D0D"/>
                        </a:solidFill>
                        <a:latin typeface="Cambria Math" panose="02040503050406030204" pitchFamily="18" charset="0"/>
                      </a:rPr>
                      <m:t>′(</m:t>
                    </m:r>
                    <m:r>
                      <a:rPr lang="en-US" i="1" dirty="0" smtClean="0">
                        <a:solidFill>
                          <a:srgbClr val="0D0D0D"/>
                        </a:solidFill>
                        <a:latin typeface="Cambria Math" panose="02040503050406030204" pitchFamily="18" charset="0"/>
                      </a:rPr>
                      <m:t>𝑥</m:t>
                    </m:r>
                    <m:r>
                      <a:rPr lang="en-US" i="1" dirty="0" smtClean="0">
                        <a:solidFill>
                          <a:srgbClr val="0D0D0D"/>
                        </a:solidFill>
                        <a:latin typeface="Cambria Math" panose="02040503050406030204" pitchFamily="18" charset="0"/>
                      </a:rPr>
                      <m:t>) </m:t>
                    </m:r>
                  </m:oMath>
                </a14:m>
                <a:r>
                  <a:rPr lang="en-US" dirty="0">
                    <a:solidFill>
                      <a:srgbClr val="0D0D0D"/>
                    </a:solidFill>
                    <a:latin typeface="Söhne"/>
                  </a:rPr>
                  <a:t>and </a:t>
                </a:r>
                <a14:m>
                  <m:oMath xmlns:m="http://schemas.openxmlformats.org/officeDocument/2006/math">
                    <m:r>
                      <a:rPr lang="en-US" i="1" dirty="0" smtClean="0">
                        <a:solidFill>
                          <a:srgbClr val="0D0D0D"/>
                        </a:solidFill>
                        <a:latin typeface="Cambria Math" panose="02040503050406030204" pitchFamily="18" charset="0"/>
                      </a:rPr>
                      <m:t>𝑓</m:t>
                    </m:r>
                    <m:r>
                      <a:rPr lang="en-US" i="1" dirty="0" smtClean="0">
                        <a:solidFill>
                          <a:srgbClr val="0D0D0D"/>
                        </a:solidFill>
                        <a:latin typeface="Cambria Math" panose="02040503050406030204" pitchFamily="18" charset="0"/>
                      </a:rPr>
                      <m:t>′′(</m:t>
                    </m:r>
                    <m:r>
                      <a:rPr lang="en-US" i="1" dirty="0" smtClean="0">
                        <a:solidFill>
                          <a:srgbClr val="0D0D0D"/>
                        </a:solidFill>
                        <a:latin typeface="Cambria Math" panose="02040503050406030204" pitchFamily="18" charset="0"/>
                      </a:rPr>
                      <m:t>𝑥</m:t>
                    </m:r>
                    <m:r>
                      <a:rPr lang="en-US" i="1" dirty="0" smtClean="0">
                        <a:solidFill>
                          <a:srgbClr val="0D0D0D"/>
                        </a:solidFill>
                        <a:latin typeface="Cambria Math" panose="02040503050406030204" pitchFamily="18" charset="0"/>
                      </a:rPr>
                      <m:t>) </m:t>
                    </m:r>
                  </m:oMath>
                </a14:m>
                <a:r>
                  <a:rPr lang="en-US" dirty="0">
                    <a:solidFill>
                      <a:srgbClr val="0D0D0D"/>
                    </a:solidFill>
                    <a:latin typeface="Söhne"/>
                  </a:rPr>
                  <a:t>have a constant sign in interval </a:t>
                </a:r>
                <a14:m>
                  <m:oMath xmlns:m="http://schemas.openxmlformats.org/officeDocument/2006/math">
                    <m:r>
                      <a:rPr lang="en-US" i="1" dirty="0" smtClean="0">
                        <a:solidFill>
                          <a:srgbClr val="0D0D0D"/>
                        </a:solidFill>
                        <a:latin typeface="Cambria Math" panose="02040503050406030204" pitchFamily="18" charset="0"/>
                      </a:rPr>
                      <m:t>&lt;</m:t>
                    </m:r>
                    <m:r>
                      <a:rPr lang="en-US" i="1" dirty="0" smtClean="0">
                        <a:solidFill>
                          <a:srgbClr val="0D0D0D"/>
                        </a:solidFill>
                        <a:latin typeface="Cambria Math" panose="02040503050406030204" pitchFamily="18" charset="0"/>
                      </a:rPr>
                      <m:t>𝑎</m:t>
                    </m:r>
                    <m:r>
                      <a:rPr lang="en-US" i="1" dirty="0" smtClean="0">
                        <a:solidFill>
                          <a:srgbClr val="0D0D0D"/>
                        </a:solidFill>
                        <a:latin typeface="Cambria Math" panose="02040503050406030204" pitchFamily="18" charset="0"/>
                      </a:rPr>
                      <m:t> </m:t>
                    </m:r>
                    <m:r>
                      <a:rPr lang="en-US" i="1" dirty="0" smtClean="0">
                        <a:solidFill>
                          <a:srgbClr val="0D0D0D"/>
                        </a:solidFill>
                        <a:latin typeface="Cambria Math" panose="02040503050406030204" pitchFamily="18" charset="0"/>
                      </a:rPr>
                      <m:t>𝑏</m:t>
                    </m:r>
                    <m:r>
                      <a:rPr lang="en-US" i="1" dirty="0" smtClean="0">
                        <a:solidFill>
                          <a:srgbClr val="0D0D0D"/>
                        </a:solidFill>
                        <a:latin typeface="Cambria Math" panose="02040503050406030204" pitchFamily="18" charset="0"/>
                      </a:rPr>
                      <m:t>&gt;</m:t>
                    </m:r>
                  </m:oMath>
                </a14:m>
                <a:endParaRPr lang="en-US" b="0" i="0" dirty="0">
                  <a:solidFill>
                    <a:srgbClr val="0D0D0D"/>
                  </a:solidFill>
                  <a:effectLst/>
                  <a:highlight>
                    <a:srgbClr val="FFFFFF"/>
                  </a:highlight>
                  <a:latin typeface="Söhne"/>
                </a:endParaRPr>
              </a:p>
            </p:txBody>
          </p:sp>
        </mc:Choice>
        <mc:Fallback xmlns="">
          <p:sp>
            <p:nvSpPr>
              <p:cNvPr id="8" name="pole tekstowe 7">
                <a:extLst>
                  <a:ext uri="{FF2B5EF4-FFF2-40B4-BE49-F238E27FC236}">
                    <a16:creationId xmlns:a16="http://schemas.microsoft.com/office/drawing/2014/main" id="{975D24FB-1418-BB7D-6951-1DBCC416810C}"/>
                  </a:ext>
                </a:extLst>
              </p:cNvPr>
              <p:cNvSpPr txBox="1">
                <a:spLocks noRot="1" noChangeAspect="1" noMove="1" noResize="1" noEditPoints="1" noAdjustHandles="1" noChangeArrowheads="1" noChangeShapeType="1" noTextEdit="1"/>
              </p:cNvSpPr>
              <p:nvPr/>
            </p:nvSpPr>
            <p:spPr>
              <a:xfrm>
                <a:off x="2778669" y="6092818"/>
                <a:ext cx="10419784" cy="1200329"/>
              </a:xfrm>
              <a:prstGeom prst="rect">
                <a:avLst/>
              </a:prstGeom>
              <a:blipFill>
                <a:blip r:embed="rId6"/>
                <a:stretch>
                  <a:fillRect l="-1814" t="-7614" r="-1463" b="-18274"/>
                </a:stretch>
              </a:blipFill>
            </p:spPr>
            <p:txBody>
              <a:bodyPr/>
              <a:lstStyle/>
              <a:p>
                <a:r>
                  <a:rPr lang="pl-PL">
                    <a:noFill/>
                  </a:rPr>
                  <a:t> </a:t>
                </a:r>
              </a:p>
            </p:txBody>
          </p:sp>
        </mc:Fallback>
      </mc:AlternateContent>
    </p:spTree>
    <p:extLst>
      <p:ext uri="{BB962C8B-B14F-4D97-AF65-F5344CB8AC3E}">
        <p14:creationId xmlns:p14="http://schemas.microsoft.com/office/powerpoint/2010/main" val="26756075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en-US" sz="7200" b="1" dirty="0">
                <a:solidFill>
                  <a:schemeClr val="accent1"/>
                </a:solidFill>
                <a:cs typeface="Poppins SemiBold" panose="02000000000000000000" pitchFamily="2" charset="0"/>
              </a:rPr>
              <a:t>Approximate solution of linear equations.</a:t>
            </a: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4151702"/>
            <a:ext cx="17857066" cy="4154984"/>
          </a:xfrm>
          <a:prstGeom prst="rect">
            <a:avLst/>
          </a:prstGeom>
          <a:noFill/>
        </p:spPr>
        <p:txBody>
          <a:bodyPr wrap="square" lIns="0" tIns="0" rIns="0" bIns="0" rtlCol="0">
            <a:spAutoFit/>
          </a:bodyPr>
          <a:lstStyle/>
          <a:p>
            <a:r>
              <a:rPr lang="en-US" sz="5400" dirty="0">
                <a:solidFill>
                  <a:schemeClr val="accent1"/>
                </a:solidFill>
                <a:cs typeface="Poppins SemiBold" panose="02000000000000000000" pitchFamily="2" charset="0"/>
              </a:rPr>
              <a:t>Not every equation can be solved exactly. It is not possible to provide universal methods for solving equations of degrees higher than 4th. </a:t>
            </a:r>
            <a:endParaRPr lang="pl-PL" sz="5400" dirty="0">
              <a:solidFill>
                <a:schemeClr val="accent1"/>
              </a:solidFill>
              <a:cs typeface="Poppins SemiBold" panose="02000000000000000000" pitchFamily="2" charset="0"/>
            </a:endParaRPr>
          </a:p>
          <a:p>
            <a:r>
              <a:rPr lang="en-US" sz="5400" dirty="0">
                <a:solidFill>
                  <a:schemeClr val="accent1"/>
                </a:solidFill>
                <a:cs typeface="Poppins SemiBold" panose="02000000000000000000" pitchFamily="2" charset="0"/>
              </a:rPr>
              <a:t>An exact solution is not always desirable, especially when the equation coefficients are approximate.</a:t>
            </a:r>
          </a:p>
        </p:txBody>
      </p:sp>
      <p:sp>
        <p:nvSpPr>
          <p:cNvPr id="3" name="TextBox 13">
            <a:extLst>
              <a:ext uri="{FF2B5EF4-FFF2-40B4-BE49-F238E27FC236}">
                <a16:creationId xmlns:a16="http://schemas.microsoft.com/office/drawing/2014/main" id="{E0BAB805-0A72-4C5B-0A9A-B238238B5AAE}"/>
              </a:ext>
            </a:extLst>
          </p:cNvPr>
          <p:cNvSpPr txBox="1"/>
          <p:nvPr/>
        </p:nvSpPr>
        <p:spPr>
          <a:xfrm>
            <a:off x="2827293" y="8789183"/>
            <a:ext cx="17857066" cy="3323987"/>
          </a:xfrm>
          <a:prstGeom prst="rect">
            <a:avLst/>
          </a:prstGeom>
          <a:noFill/>
        </p:spPr>
        <p:txBody>
          <a:bodyPr wrap="square" lIns="0" tIns="0" rIns="0" bIns="0" rtlCol="0">
            <a:spAutoFit/>
          </a:bodyPr>
          <a:lstStyle/>
          <a:p>
            <a:r>
              <a:rPr lang="en-US" sz="5400" dirty="0">
                <a:solidFill>
                  <a:schemeClr val="accent1"/>
                </a:solidFill>
                <a:cs typeface="Poppins SemiBold" panose="02000000000000000000" pitchFamily="2" charset="0"/>
              </a:rPr>
              <a:t>Methods for solving nonlinear equations involve sequential correction of the roots of the function. Most of them can only be used if we know the range in which the elements are found, the so-called element isolation range.</a:t>
            </a:r>
          </a:p>
        </p:txBody>
      </p:sp>
    </p:spTree>
    <p:extLst>
      <p:ext uri="{BB962C8B-B14F-4D97-AF65-F5344CB8AC3E}">
        <p14:creationId xmlns:p14="http://schemas.microsoft.com/office/powerpoint/2010/main" val="12846767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3135631"/>
            <a:ext cx="17857066" cy="830997"/>
          </a:xfrm>
          <a:prstGeom prst="rect">
            <a:avLst/>
          </a:prstGeom>
          <a:noFill/>
        </p:spPr>
        <p:txBody>
          <a:bodyPr wrap="square" lIns="0" tIns="0" rIns="0" bIns="0" rtlCol="0">
            <a:spAutoFit/>
          </a:bodyPr>
          <a:lstStyle/>
          <a:p>
            <a:r>
              <a:rPr lang="pl-PL" sz="5400" b="1" dirty="0" err="1">
                <a:solidFill>
                  <a:srgbClr val="0D0D0D"/>
                </a:solidFill>
                <a:latin typeface="+mj-lt"/>
              </a:rPr>
              <a:t>False</a:t>
            </a:r>
            <a:r>
              <a:rPr lang="pl-PL" sz="5400" b="1" dirty="0">
                <a:solidFill>
                  <a:srgbClr val="0D0D0D"/>
                </a:solidFill>
                <a:latin typeface="+mj-lt"/>
              </a:rPr>
              <a:t> </a:t>
            </a:r>
            <a:r>
              <a:rPr lang="pl-PL" sz="5400" b="1" dirty="0" err="1">
                <a:solidFill>
                  <a:srgbClr val="0D0D0D"/>
                </a:solidFill>
                <a:latin typeface="+mj-lt"/>
              </a:rPr>
              <a:t>position</a:t>
            </a:r>
            <a:r>
              <a:rPr lang="pl-PL" sz="5400" b="1" dirty="0">
                <a:solidFill>
                  <a:srgbClr val="0D0D0D"/>
                </a:solidFill>
                <a:latin typeface="+mj-lt"/>
              </a:rPr>
              <a:t> </a:t>
            </a:r>
            <a:r>
              <a:rPr lang="pl-PL" sz="5400" b="1" dirty="0" err="1">
                <a:solidFill>
                  <a:srgbClr val="0D0D0D"/>
                </a:solidFill>
                <a:latin typeface="+mj-lt"/>
              </a:rPr>
              <a:t>method</a:t>
            </a:r>
            <a:endParaRPr lang="en-US" sz="5400" b="1" dirty="0">
              <a:solidFill>
                <a:schemeClr val="accent1"/>
              </a:solidFill>
              <a:latin typeface="+mj-lt"/>
              <a:cs typeface="Poppins SemiBold" panose="02000000000000000000" pitchFamily="2" charset="0"/>
            </a:endParaRPr>
          </a:p>
        </p:txBody>
      </p:sp>
      <p:sp>
        <p:nvSpPr>
          <p:cNvPr id="5" name="pole tekstowe 4">
            <a:extLst>
              <a:ext uri="{FF2B5EF4-FFF2-40B4-BE49-F238E27FC236}">
                <a16:creationId xmlns:a16="http://schemas.microsoft.com/office/drawing/2014/main" id="{8857E630-457B-9363-E6FA-616EAD06D53C}"/>
              </a:ext>
            </a:extLst>
          </p:cNvPr>
          <p:cNvSpPr txBox="1"/>
          <p:nvPr/>
        </p:nvSpPr>
        <p:spPr>
          <a:xfrm>
            <a:off x="2827293" y="4117062"/>
            <a:ext cx="10419784" cy="1200329"/>
          </a:xfrm>
          <a:prstGeom prst="rect">
            <a:avLst/>
          </a:prstGeom>
          <a:noFill/>
        </p:spPr>
        <p:txBody>
          <a:bodyPr wrap="square">
            <a:spAutoFit/>
          </a:bodyPr>
          <a:lstStyle/>
          <a:p>
            <a:r>
              <a:rPr lang="en-US" dirty="0">
                <a:solidFill>
                  <a:srgbClr val="0D0D0D"/>
                </a:solidFill>
                <a:latin typeface="Söhne"/>
              </a:rPr>
              <a:t>Let us consider one of the cases, the remaining formulas are derived analogously.</a:t>
            </a:r>
            <a:endParaRPr lang="en-US" b="0" i="0" dirty="0">
              <a:solidFill>
                <a:srgbClr val="0D0D0D"/>
              </a:solidFill>
              <a:effectLst/>
              <a:highlight>
                <a:srgbClr val="FFFFFF"/>
              </a:highlight>
              <a:latin typeface="Söhne"/>
            </a:endParaRPr>
          </a:p>
        </p:txBody>
      </p:sp>
      <p:pic>
        <p:nvPicPr>
          <p:cNvPr id="4" name="Obraz 3">
            <a:extLst>
              <a:ext uri="{FF2B5EF4-FFF2-40B4-BE49-F238E27FC236}">
                <a16:creationId xmlns:a16="http://schemas.microsoft.com/office/drawing/2014/main" id="{CCB70195-7E54-F630-D6FB-205FA413669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13598769" y="1078174"/>
            <a:ext cx="10125637" cy="10652265"/>
          </a:xfrm>
          <a:prstGeom prst="rect">
            <a:avLst/>
          </a:prstGeom>
        </p:spPr>
      </p:pic>
      <mc:AlternateContent xmlns:mc="http://schemas.openxmlformats.org/markup-compatibility/2006" xmlns:a14="http://schemas.microsoft.com/office/drawing/2010/main">
        <mc:Choice Requires="a14">
          <p:sp>
            <p:nvSpPr>
              <p:cNvPr id="6" name="pole tekstowe 5">
                <a:extLst>
                  <a:ext uri="{FF2B5EF4-FFF2-40B4-BE49-F238E27FC236}">
                    <a16:creationId xmlns:a16="http://schemas.microsoft.com/office/drawing/2014/main" id="{129D4005-E4DD-255D-BBA8-1166200907A8}"/>
                  </a:ext>
                </a:extLst>
              </p:cNvPr>
              <p:cNvSpPr txBox="1"/>
              <p:nvPr/>
            </p:nvSpPr>
            <p:spPr>
              <a:xfrm>
                <a:off x="1044567" y="5742983"/>
                <a:ext cx="12202510" cy="188423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func>
                        <m:funcPr>
                          <m:ctrlPr>
                            <a:rPr lang="pl-PL" sz="6000" b="0" i="1" smtClean="0">
                              <a:latin typeface="Cambria Math" panose="02040503050406030204" pitchFamily="18" charset="0"/>
                              <a:ea typeface="Cambria Math" panose="02040503050406030204" pitchFamily="18" charset="0"/>
                            </a:rPr>
                          </m:ctrlPr>
                        </m:funcPr>
                        <m:fName>
                          <m:r>
                            <m:rPr>
                              <m:sty m:val="p"/>
                            </m:rPr>
                            <a:rPr lang="pl-PL" sz="6000" i="0" smtClean="0">
                              <a:latin typeface="Cambria Math" panose="02040503050406030204" pitchFamily="18" charset="0"/>
                              <a:ea typeface="Cambria Math" panose="02040503050406030204" pitchFamily="18" charset="0"/>
                            </a:rPr>
                            <m:t>tg</m:t>
                          </m:r>
                        </m:fName>
                        <m:e>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𝛼</m:t>
                              </m:r>
                            </m:e>
                          </m:d>
                        </m:e>
                      </m:func>
                      <m:r>
                        <a:rPr lang="pl-PL" sz="6000" b="0" i="1" smtClean="0">
                          <a:latin typeface="Cambria Math" panose="02040503050406030204" pitchFamily="18" charset="0"/>
                          <a:ea typeface="Cambria Math" panose="02040503050406030204" pitchFamily="18" charset="0"/>
                        </a:rPr>
                        <m:t>=</m:t>
                      </m:r>
                      <m:f>
                        <m:fPr>
                          <m:ctrlPr>
                            <a:rPr lang="pl-PL" sz="6000" b="0" i="1" smtClean="0">
                              <a:latin typeface="Cambria Math" panose="02040503050406030204" pitchFamily="18" charset="0"/>
                              <a:ea typeface="Cambria Math" panose="02040503050406030204" pitchFamily="18" charset="0"/>
                            </a:rPr>
                          </m:ctrlPr>
                        </m:fPr>
                        <m:num>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𝑏</m:t>
                              </m:r>
                            </m:e>
                          </m:d>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𝑎</m:t>
                              </m:r>
                            </m:e>
                          </m:d>
                        </m:num>
                        <m:den>
                          <m:r>
                            <a:rPr lang="pl-PL" sz="6000" b="0" i="1" smtClean="0">
                              <a:latin typeface="Cambria Math" panose="02040503050406030204" pitchFamily="18" charset="0"/>
                              <a:ea typeface="Cambria Math" panose="02040503050406030204" pitchFamily="18" charset="0"/>
                            </a:rPr>
                            <m:t>𝑏</m:t>
                          </m:r>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𝑎</m:t>
                          </m:r>
                        </m:den>
                      </m:f>
                    </m:oMath>
                  </m:oMathPara>
                </a14:m>
                <a:endParaRPr lang="pl-PL" sz="6000" dirty="0"/>
              </a:p>
            </p:txBody>
          </p:sp>
        </mc:Choice>
        <mc:Fallback xmlns="">
          <p:sp>
            <p:nvSpPr>
              <p:cNvPr id="6" name="pole tekstowe 5">
                <a:extLst>
                  <a:ext uri="{FF2B5EF4-FFF2-40B4-BE49-F238E27FC236}">
                    <a16:creationId xmlns:a16="http://schemas.microsoft.com/office/drawing/2014/main" id="{129D4005-E4DD-255D-BBA8-1166200907A8}"/>
                  </a:ext>
                </a:extLst>
              </p:cNvPr>
              <p:cNvSpPr txBox="1">
                <a:spLocks noRot="1" noChangeAspect="1" noMove="1" noResize="1" noEditPoints="1" noAdjustHandles="1" noChangeArrowheads="1" noChangeShapeType="1" noTextEdit="1"/>
              </p:cNvSpPr>
              <p:nvPr/>
            </p:nvSpPr>
            <p:spPr>
              <a:xfrm>
                <a:off x="1044567" y="5742983"/>
                <a:ext cx="12202510" cy="1884234"/>
              </a:xfrm>
              <a:prstGeom prst="rect">
                <a:avLst/>
              </a:prstGeom>
              <a:blipFill>
                <a:blip r:embed="rId5"/>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9" name="pole tekstowe 8">
                <a:extLst>
                  <a:ext uri="{FF2B5EF4-FFF2-40B4-BE49-F238E27FC236}">
                    <a16:creationId xmlns:a16="http://schemas.microsoft.com/office/drawing/2014/main" id="{EE443690-7FB4-35F6-61BA-4F888921FB81}"/>
                  </a:ext>
                </a:extLst>
              </p:cNvPr>
              <p:cNvSpPr txBox="1"/>
              <p:nvPr/>
            </p:nvSpPr>
            <p:spPr>
              <a:xfrm>
                <a:off x="1044567" y="10167319"/>
                <a:ext cx="12202510" cy="1563120"/>
              </a:xfrm>
              <a:prstGeom prst="rect">
                <a:avLst/>
              </a:prstGeom>
              <a:noFill/>
            </p:spPr>
            <p:txBody>
              <a:bodyPr wrap="square">
                <a:spAutoFit/>
              </a:bodyPr>
              <a:lstStyle/>
              <a:p>
                <a:pPr algn="ctr"/>
                <a14:m>
                  <m:oMath xmlns:m="http://schemas.openxmlformats.org/officeDocument/2006/math">
                    <m:r>
                      <a:rPr lang="pl-PL" sz="6000" b="0" i="1" dirty="0" smtClean="0">
                        <a:latin typeface="Cambria Math" panose="02040503050406030204" pitchFamily="18" charset="0"/>
                        <a:ea typeface="Cambria Math" panose="02040503050406030204" pitchFamily="18" charset="0"/>
                      </a:rPr>
                      <m:t>𝑦</m:t>
                    </m:r>
                    <m:r>
                      <a:rPr lang="pl-PL" sz="6000" b="0" i="1" dirty="0" smtClean="0">
                        <a:latin typeface="Cambria Math" panose="02040503050406030204" pitchFamily="18" charset="0"/>
                        <a:ea typeface="Cambria Math" panose="02040503050406030204" pitchFamily="18" charset="0"/>
                      </a:rPr>
                      <m:t>=</m:t>
                    </m:r>
                    <m:f>
                      <m:fPr>
                        <m:ctrlPr>
                          <a:rPr lang="pl-PL" sz="6000" b="0" i="1" dirty="0" smtClean="0">
                            <a:latin typeface="Cambria Math" panose="02040503050406030204" pitchFamily="18" charset="0"/>
                            <a:ea typeface="Cambria Math" panose="02040503050406030204" pitchFamily="18" charset="0"/>
                          </a:rPr>
                        </m:ctrlPr>
                      </m:fPr>
                      <m:num>
                        <m:r>
                          <a:rPr lang="pl-PL" sz="6000" b="0" i="1" dirty="0" smtClean="0">
                            <a:latin typeface="Cambria Math" panose="02040503050406030204" pitchFamily="18" charset="0"/>
                            <a:ea typeface="Cambria Math" panose="02040503050406030204" pitchFamily="18" charset="0"/>
                          </a:rPr>
                          <m:t>𝑓</m:t>
                        </m:r>
                        <m:d>
                          <m:dPr>
                            <m:ctrlPr>
                              <a:rPr lang="pl-PL" sz="6000" b="0" i="1" dirty="0" smtClean="0">
                                <a:latin typeface="Cambria Math" panose="02040503050406030204" pitchFamily="18" charset="0"/>
                                <a:ea typeface="Cambria Math" panose="02040503050406030204" pitchFamily="18" charset="0"/>
                              </a:rPr>
                            </m:ctrlPr>
                          </m:dPr>
                          <m:e>
                            <m:r>
                              <a:rPr lang="pl-PL" sz="6000" b="0" i="1" dirty="0" smtClean="0">
                                <a:latin typeface="Cambria Math" panose="02040503050406030204" pitchFamily="18" charset="0"/>
                                <a:ea typeface="Cambria Math" panose="02040503050406030204" pitchFamily="18" charset="0"/>
                              </a:rPr>
                              <m:t>𝑏</m:t>
                            </m:r>
                          </m:e>
                        </m:d>
                        <m:r>
                          <a:rPr lang="pl-PL" sz="6000" b="0" i="1" dirty="0" smtClean="0">
                            <a:latin typeface="Cambria Math" panose="02040503050406030204" pitchFamily="18" charset="0"/>
                            <a:ea typeface="Cambria Math" panose="02040503050406030204" pitchFamily="18" charset="0"/>
                          </a:rPr>
                          <m:t>−</m:t>
                        </m:r>
                        <m:r>
                          <a:rPr lang="pl-PL" sz="6000" b="0" i="1" dirty="0" smtClean="0">
                            <a:latin typeface="Cambria Math" panose="02040503050406030204" pitchFamily="18" charset="0"/>
                            <a:ea typeface="Cambria Math" panose="02040503050406030204" pitchFamily="18" charset="0"/>
                          </a:rPr>
                          <m:t>𝑓</m:t>
                        </m:r>
                        <m:d>
                          <m:dPr>
                            <m:ctrlPr>
                              <a:rPr lang="pl-PL" sz="6000" b="0" i="1" dirty="0" smtClean="0">
                                <a:latin typeface="Cambria Math" panose="02040503050406030204" pitchFamily="18" charset="0"/>
                                <a:ea typeface="Cambria Math" panose="02040503050406030204" pitchFamily="18" charset="0"/>
                              </a:rPr>
                            </m:ctrlPr>
                          </m:dPr>
                          <m:e>
                            <m:r>
                              <a:rPr lang="pl-PL" sz="6000" b="0" i="1" dirty="0" smtClean="0">
                                <a:latin typeface="Cambria Math" panose="02040503050406030204" pitchFamily="18" charset="0"/>
                                <a:ea typeface="Cambria Math" panose="02040503050406030204" pitchFamily="18" charset="0"/>
                              </a:rPr>
                              <m:t>𝑎</m:t>
                            </m:r>
                          </m:e>
                        </m:d>
                      </m:num>
                      <m:den>
                        <m:d>
                          <m:dPr>
                            <m:ctrlPr>
                              <a:rPr lang="pl-PL" sz="6000" b="0" i="1" dirty="0" smtClean="0">
                                <a:latin typeface="Cambria Math" panose="02040503050406030204" pitchFamily="18" charset="0"/>
                                <a:ea typeface="Cambria Math" panose="02040503050406030204" pitchFamily="18" charset="0"/>
                              </a:rPr>
                            </m:ctrlPr>
                          </m:dPr>
                          <m:e>
                            <m:r>
                              <a:rPr lang="pl-PL" sz="6000" b="0" i="1" dirty="0" smtClean="0">
                                <a:latin typeface="Cambria Math" panose="02040503050406030204" pitchFamily="18" charset="0"/>
                                <a:ea typeface="Cambria Math" panose="02040503050406030204" pitchFamily="18" charset="0"/>
                              </a:rPr>
                              <m:t>𝑏</m:t>
                            </m:r>
                            <m:r>
                              <a:rPr lang="pl-PL" sz="6000" b="0" i="1" dirty="0" smtClean="0">
                                <a:latin typeface="Cambria Math" panose="02040503050406030204" pitchFamily="18" charset="0"/>
                                <a:ea typeface="Cambria Math" panose="02040503050406030204" pitchFamily="18" charset="0"/>
                              </a:rPr>
                              <m:t>−</m:t>
                            </m:r>
                            <m:r>
                              <a:rPr lang="pl-PL" sz="6000" b="0" i="1" dirty="0" smtClean="0">
                                <a:latin typeface="Cambria Math" panose="02040503050406030204" pitchFamily="18" charset="0"/>
                                <a:ea typeface="Cambria Math" panose="02040503050406030204" pitchFamily="18" charset="0"/>
                              </a:rPr>
                              <m:t>𝑎</m:t>
                            </m:r>
                          </m:e>
                        </m:d>
                      </m:den>
                    </m:f>
                    <m:d>
                      <m:dPr>
                        <m:ctrlPr>
                          <a:rPr lang="pl-PL" sz="6000" i="1" dirty="0">
                            <a:latin typeface="Cambria Math" panose="02040503050406030204" pitchFamily="18" charset="0"/>
                            <a:ea typeface="Cambria Math" panose="02040503050406030204" pitchFamily="18" charset="0"/>
                          </a:rPr>
                        </m:ctrlPr>
                      </m:dPr>
                      <m:e>
                        <m:r>
                          <a:rPr lang="pl-PL" sz="6000" i="1" dirty="0">
                            <a:latin typeface="Cambria Math" panose="02040503050406030204" pitchFamily="18" charset="0"/>
                            <a:ea typeface="Cambria Math" panose="02040503050406030204" pitchFamily="18" charset="0"/>
                          </a:rPr>
                          <m:t>𝑥</m:t>
                        </m:r>
                        <m:r>
                          <a:rPr lang="pl-PL" sz="6000" i="1" dirty="0">
                            <a:latin typeface="Cambria Math" panose="02040503050406030204" pitchFamily="18" charset="0"/>
                            <a:ea typeface="Cambria Math" panose="02040503050406030204" pitchFamily="18" charset="0"/>
                          </a:rPr>
                          <m:t>−</m:t>
                        </m:r>
                        <m:r>
                          <a:rPr lang="pl-PL" sz="6000" i="1" dirty="0">
                            <a:latin typeface="Cambria Math" panose="02040503050406030204" pitchFamily="18" charset="0"/>
                            <a:ea typeface="Cambria Math" panose="02040503050406030204" pitchFamily="18" charset="0"/>
                          </a:rPr>
                          <m:t>𝑎</m:t>
                        </m:r>
                      </m:e>
                    </m:d>
                    <m:r>
                      <a:rPr lang="pl-PL" sz="6000" b="0" i="1" dirty="0" smtClean="0">
                        <a:latin typeface="Cambria Math" panose="02040503050406030204" pitchFamily="18" charset="0"/>
                        <a:ea typeface="Cambria Math" panose="02040503050406030204" pitchFamily="18" charset="0"/>
                      </a:rPr>
                      <m:t>−(−</m:t>
                    </m:r>
                    <m:r>
                      <a:rPr lang="pl-PL" sz="6000" b="0" i="1" dirty="0" smtClean="0">
                        <a:latin typeface="Cambria Math" panose="02040503050406030204" pitchFamily="18" charset="0"/>
                        <a:ea typeface="Cambria Math" panose="02040503050406030204" pitchFamily="18" charset="0"/>
                      </a:rPr>
                      <m:t>𝑓</m:t>
                    </m:r>
                    <m:r>
                      <a:rPr lang="pl-PL" sz="6000" b="0" i="1" dirty="0" smtClean="0">
                        <a:latin typeface="Cambria Math" panose="02040503050406030204" pitchFamily="18" charset="0"/>
                        <a:ea typeface="Cambria Math" panose="02040503050406030204" pitchFamily="18" charset="0"/>
                      </a:rPr>
                      <m:t>(</m:t>
                    </m:r>
                    <m:r>
                      <a:rPr lang="pl-PL" sz="6000" b="0" i="1" dirty="0" smtClean="0">
                        <a:latin typeface="Cambria Math" panose="02040503050406030204" pitchFamily="18" charset="0"/>
                        <a:ea typeface="Cambria Math" panose="02040503050406030204" pitchFamily="18" charset="0"/>
                      </a:rPr>
                      <m:t>𝑎</m:t>
                    </m:r>
                    <m:r>
                      <a:rPr lang="pl-PL" sz="6000" b="0" i="1" dirty="0" smtClean="0">
                        <a:latin typeface="Cambria Math" panose="02040503050406030204" pitchFamily="18" charset="0"/>
                        <a:ea typeface="Cambria Math" panose="02040503050406030204" pitchFamily="18" charset="0"/>
                      </a:rPr>
                      <m:t>))</m:t>
                    </m:r>
                  </m:oMath>
                </a14:m>
                <a:r>
                  <a:rPr lang="pl-PL" sz="6000" dirty="0"/>
                  <a:t> </a:t>
                </a:r>
              </a:p>
            </p:txBody>
          </p:sp>
        </mc:Choice>
        <mc:Fallback xmlns="">
          <p:sp>
            <p:nvSpPr>
              <p:cNvPr id="9" name="pole tekstowe 8">
                <a:extLst>
                  <a:ext uri="{FF2B5EF4-FFF2-40B4-BE49-F238E27FC236}">
                    <a16:creationId xmlns:a16="http://schemas.microsoft.com/office/drawing/2014/main" id="{EE443690-7FB4-35F6-61BA-4F888921FB81}"/>
                  </a:ext>
                </a:extLst>
              </p:cNvPr>
              <p:cNvSpPr txBox="1">
                <a:spLocks noRot="1" noChangeAspect="1" noMove="1" noResize="1" noEditPoints="1" noAdjustHandles="1" noChangeArrowheads="1" noChangeShapeType="1" noTextEdit="1"/>
              </p:cNvSpPr>
              <p:nvPr/>
            </p:nvSpPr>
            <p:spPr>
              <a:xfrm>
                <a:off x="1044567" y="10167319"/>
                <a:ext cx="12202510" cy="1563120"/>
              </a:xfrm>
              <a:prstGeom prst="rect">
                <a:avLst/>
              </a:prstGeom>
              <a:blipFill>
                <a:blip r:embed="rId6"/>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39629098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7" name="Obraz 6">
            <a:extLst>
              <a:ext uri="{FF2B5EF4-FFF2-40B4-BE49-F238E27FC236}">
                <a16:creationId xmlns:a16="http://schemas.microsoft.com/office/drawing/2014/main" id="{40C23D24-0D3C-AFD8-048E-9F0E655C66F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t="1030" b="50390"/>
          <a:stretch/>
        </p:blipFill>
        <p:spPr>
          <a:xfrm>
            <a:off x="2146911" y="3135631"/>
            <a:ext cx="10045089" cy="5528450"/>
          </a:xfrm>
          <a:prstGeom prst="rect">
            <a:avLst/>
          </a:prstGeom>
        </p:spPr>
      </p:pic>
      <p:pic>
        <p:nvPicPr>
          <p:cNvPr id="8" name="Obraz 7">
            <a:extLst>
              <a:ext uri="{FF2B5EF4-FFF2-40B4-BE49-F238E27FC236}">
                <a16:creationId xmlns:a16="http://schemas.microsoft.com/office/drawing/2014/main" id="{081380CB-3580-1A1A-7C20-14D82BE8BC7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t="51420"/>
          <a:stretch/>
        </p:blipFill>
        <p:spPr>
          <a:xfrm>
            <a:off x="13412786" y="3135631"/>
            <a:ext cx="10045089" cy="5528450"/>
          </a:xfrm>
          <a:prstGeom prst="rect">
            <a:avLst/>
          </a:prstGeom>
        </p:spPr>
      </p:pic>
    </p:spTree>
    <p:extLst>
      <p:ext uri="{BB962C8B-B14F-4D97-AF65-F5344CB8AC3E}">
        <p14:creationId xmlns:p14="http://schemas.microsoft.com/office/powerpoint/2010/main" val="3205167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3" name="Obraz 2">
            <a:extLst>
              <a:ext uri="{FF2B5EF4-FFF2-40B4-BE49-F238E27FC236}">
                <a16:creationId xmlns:a16="http://schemas.microsoft.com/office/drawing/2014/main" id="{4ADC844E-4F26-31E8-4CF5-8529BD02AD0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3095825" y="340865"/>
            <a:ext cx="10875356" cy="11252536"/>
          </a:xfrm>
          <a:prstGeom prst="rect">
            <a:avLst/>
          </a:prstGeom>
        </p:spPr>
      </p:pic>
      <p:pic>
        <p:nvPicPr>
          <p:cNvPr id="5" name="Obraz 4">
            <a:extLst>
              <a:ext uri="{FF2B5EF4-FFF2-40B4-BE49-F238E27FC236}">
                <a16:creationId xmlns:a16="http://schemas.microsoft.com/office/drawing/2014/main" id="{3B92735A-D079-B6D8-D310-865C2EA2072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Lst>
          </a:blip>
          <a:stretch>
            <a:fillRect/>
          </a:stretch>
        </p:blipFill>
        <p:spPr>
          <a:xfrm>
            <a:off x="13205637" y="340865"/>
            <a:ext cx="10685086" cy="11421557"/>
          </a:xfrm>
          <a:prstGeom prst="rect">
            <a:avLst/>
          </a:prstGeom>
        </p:spPr>
      </p:pic>
    </p:spTree>
    <p:extLst>
      <p:ext uri="{BB962C8B-B14F-4D97-AF65-F5344CB8AC3E}">
        <p14:creationId xmlns:p14="http://schemas.microsoft.com/office/powerpoint/2010/main" val="25935399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pole tekstowe 5">
                <a:extLst>
                  <a:ext uri="{FF2B5EF4-FFF2-40B4-BE49-F238E27FC236}">
                    <a16:creationId xmlns:a16="http://schemas.microsoft.com/office/drawing/2014/main" id="{129D4005-E4DD-255D-BBA8-1166200907A8}"/>
                  </a:ext>
                </a:extLst>
              </p:cNvPr>
              <p:cNvSpPr txBox="1"/>
              <p:nvPr/>
            </p:nvSpPr>
            <p:spPr>
              <a:xfrm>
                <a:off x="2469330" y="2545040"/>
                <a:ext cx="12202510" cy="200728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𝑎</m:t>
                      </m:r>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𝑎</m:t>
                          </m:r>
                        </m:e>
                      </m:d>
                      <m:f>
                        <m:fPr>
                          <m:ctrlPr>
                            <a:rPr lang="pl-PL" sz="6000" b="0" i="1" smtClean="0">
                              <a:latin typeface="Cambria Math" panose="02040503050406030204" pitchFamily="18" charset="0"/>
                              <a:ea typeface="Cambria Math" panose="02040503050406030204" pitchFamily="18" charset="0"/>
                            </a:rPr>
                          </m:ctrlPr>
                        </m:fPr>
                        <m:num>
                          <m:r>
                            <a:rPr lang="pl-PL" sz="6000" b="0" i="1" smtClean="0">
                              <a:latin typeface="Cambria Math" panose="02040503050406030204" pitchFamily="18" charset="0"/>
                              <a:ea typeface="Cambria Math" panose="02040503050406030204" pitchFamily="18" charset="0"/>
                            </a:rPr>
                            <m:t>𝑏</m:t>
                          </m:r>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𝑎</m:t>
                          </m:r>
                        </m:num>
                        <m:den>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𝑏</m:t>
                              </m:r>
                            </m:e>
                          </m:d>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𝑓</m:t>
                          </m:r>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𝑎</m:t>
                          </m:r>
                          <m:r>
                            <a:rPr lang="pl-PL" sz="6000" b="0" i="1" smtClean="0">
                              <a:latin typeface="Cambria Math" panose="02040503050406030204" pitchFamily="18" charset="0"/>
                              <a:ea typeface="Cambria Math" panose="02040503050406030204" pitchFamily="18" charset="0"/>
                            </a:rPr>
                            <m:t>)</m:t>
                          </m:r>
                        </m:den>
                      </m:f>
                    </m:oMath>
                  </m:oMathPara>
                </a14:m>
                <a:endParaRPr lang="pl-PL" sz="6000" dirty="0"/>
              </a:p>
            </p:txBody>
          </p:sp>
        </mc:Choice>
        <mc:Fallback xmlns="">
          <p:sp>
            <p:nvSpPr>
              <p:cNvPr id="6" name="pole tekstowe 5">
                <a:extLst>
                  <a:ext uri="{FF2B5EF4-FFF2-40B4-BE49-F238E27FC236}">
                    <a16:creationId xmlns:a16="http://schemas.microsoft.com/office/drawing/2014/main" id="{129D4005-E4DD-255D-BBA8-1166200907A8}"/>
                  </a:ext>
                </a:extLst>
              </p:cNvPr>
              <p:cNvSpPr txBox="1">
                <a:spLocks noRot="1" noChangeAspect="1" noMove="1" noResize="1" noEditPoints="1" noAdjustHandles="1" noChangeArrowheads="1" noChangeShapeType="1" noTextEdit="1"/>
              </p:cNvSpPr>
              <p:nvPr/>
            </p:nvSpPr>
            <p:spPr>
              <a:xfrm>
                <a:off x="2469330" y="2545040"/>
                <a:ext cx="12202510" cy="2007281"/>
              </a:xfrm>
              <a:prstGeom prst="rect">
                <a:avLst/>
              </a:prstGeom>
              <a:blipFill>
                <a:blip r:embed="rId3"/>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3" name="pole tekstowe 2">
                <a:extLst>
                  <a:ext uri="{FF2B5EF4-FFF2-40B4-BE49-F238E27FC236}">
                    <a16:creationId xmlns:a16="http://schemas.microsoft.com/office/drawing/2014/main" id="{258BF7FD-975E-74F1-56C9-1B3A4B565FE4}"/>
                  </a:ext>
                </a:extLst>
              </p:cNvPr>
              <p:cNvSpPr txBox="1"/>
              <p:nvPr/>
            </p:nvSpPr>
            <p:spPr>
              <a:xfrm>
                <a:off x="2469330" y="5270519"/>
                <a:ext cx="12202510" cy="200728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e>
                      </m:d>
                      <m:f>
                        <m:fPr>
                          <m:ctrlPr>
                            <a:rPr lang="pl-PL" sz="6000" b="0" i="1" smtClean="0">
                              <a:latin typeface="Cambria Math" panose="02040503050406030204" pitchFamily="18" charset="0"/>
                              <a:ea typeface="Cambria Math" panose="02040503050406030204" pitchFamily="18" charset="0"/>
                            </a:rPr>
                          </m:ctrlPr>
                        </m:fPr>
                        <m:num>
                          <m:r>
                            <a:rPr lang="pl-PL" sz="6000" b="0" i="1" smtClean="0">
                              <a:latin typeface="Cambria Math" panose="02040503050406030204" pitchFamily="18" charset="0"/>
                              <a:ea typeface="Cambria Math" panose="02040503050406030204" pitchFamily="18" charset="0"/>
                            </a:rPr>
                            <m:t>𝑏</m:t>
                          </m:r>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num>
                        <m:den>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𝑏</m:t>
                              </m:r>
                            </m:e>
                          </m:d>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𝑓</m:t>
                          </m:r>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m:t>
                          </m:r>
                        </m:den>
                      </m:f>
                    </m:oMath>
                  </m:oMathPara>
                </a14:m>
                <a:endParaRPr lang="pl-PL" sz="6000" dirty="0"/>
              </a:p>
            </p:txBody>
          </p:sp>
        </mc:Choice>
        <mc:Fallback xmlns="">
          <p:sp>
            <p:nvSpPr>
              <p:cNvPr id="3" name="pole tekstowe 2">
                <a:extLst>
                  <a:ext uri="{FF2B5EF4-FFF2-40B4-BE49-F238E27FC236}">
                    <a16:creationId xmlns:a16="http://schemas.microsoft.com/office/drawing/2014/main" id="{258BF7FD-975E-74F1-56C9-1B3A4B565FE4}"/>
                  </a:ext>
                </a:extLst>
              </p:cNvPr>
              <p:cNvSpPr txBox="1">
                <a:spLocks noRot="1" noChangeAspect="1" noMove="1" noResize="1" noEditPoints="1" noAdjustHandles="1" noChangeArrowheads="1" noChangeShapeType="1" noTextEdit="1"/>
              </p:cNvSpPr>
              <p:nvPr/>
            </p:nvSpPr>
            <p:spPr>
              <a:xfrm>
                <a:off x="2469330" y="5270519"/>
                <a:ext cx="12202510" cy="2007281"/>
              </a:xfrm>
              <a:prstGeom prst="rect">
                <a:avLst/>
              </a:prstGeom>
              <a:blipFill>
                <a:blip r:embed="rId4"/>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7" name="pole tekstowe 6">
                <a:extLst>
                  <a:ext uri="{FF2B5EF4-FFF2-40B4-BE49-F238E27FC236}">
                    <a16:creationId xmlns:a16="http://schemas.microsoft.com/office/drawing/2014/main" id="{F453E9F8-2032-D160-1323-BE31AB2812C6}"/>
                  </a:ext>
                </a:extLst>
              </p:cNvPr>
              <p:cNvSpPr txBox="1"/>
              <p:nvPr/>
            </p:nvSpPr>
            <p:spPr>
              <a:xfrm>
                <a:off x="2469330" y="7995998"/>
                <a:ext cx="12202510" cy="204799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m:t>
                      </m:r>
                      <m:f>
                        <m:fPr>
                          <m:ctrlPr>
                            <a:rPr lang="pl-PL" sz="6000" b="0" i="1" smtClean="0">
                              <a:latin typeface="Cambria Math" panose="02040503050406030204" pitchFamily="18" charset="0"/>
                              <a:ea typeface="Cambria Math" panose="02040503050406030204" pitchFamily="18" charset="0"/>
                            </a:rPr>
                          </m:ctrlPr>
                        </m:fPr>
                        <m:num>
                          <m:r>
                            <a:rPr lang="pl-PL" sz="6000" i="1">
                              <a:latin typeface="Cambria Math" panose="02040503050406030204" pitchFamily="18" charset="0"/>
                              <a:ea typeface="Cambria Math" panose="02040503050406030204" pitchFamily="18" charset="0"/>
                            </a:rPr>
                            <m:t>𝑓</m:t>
                          </m:r>
                          <m:d>
                            <m:dPr>
                              <m:ctrlPr>
                                <a:rPr lang="pl-PL" sz="6000" i="1">
                                  <a:latin typeface="Cambria Math" panose="02040503050406030204" pitchFamily="18" charset="0"/>
                                  <a:ea typeface="Cambria Math" panose="02040503050406030204" pitchFamily="18" charset="0"/>
                                </a:rPr>
                              </m:ctrlPr>
                            </m:dPr>
                            <m:e>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sub>
                              </m:sSub>
                            </m:e>
                          </m:d>
                        </m:num>
                        <m:den>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𝑏</m:t>
                              </m:r>
                            </m:e>
                          </m:d>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e>
                          </m:d>
                        </m:den>
                      </m:f>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𝑏</m:t>
                      </m:r>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m:t>
                      </m:r>
                    </m:oMath>
                  </m:oMathPara>
                </a14:m>
                <a:endParaRPr lang="pl-PL" sz="6000" dirty="0"/>
              </a:p>
            </p:txBody>
          </p:sp>
        </mc:Choice>
        <mc:Fallback xmlns="">
          <p:sp>
            <p:nvSpPr>
              <p:cNvPr id="7" name="pole tekstowe 6">
                <a:extLst>
                  <a:ext uri="{FF2B5EF4-FFF2-40B4-BE49-F238E27FC236}">
                    <a16:creationId xmlns:a16="http://schemas.microsoft.com/office/drawing/2014/main" id="{F453E9F8-2032-D160-1323-BE31AB2812C6}"/>
                  </a:ext>
                </a:extLst>
              </p:cNvPr>
              <p:cNvSpPr txBox="1">
                <a:spLocks noRot="1" noChangeAspect="1" noMove="1" noResize="1" noEditPoints="1" noAdjustHandles="1" noChangeArrowheads="1" noChangeShapeType="1" noTextEdit="1"/>
              </p:cNvSpPr>
              <p:nvPr/>
            </p:nvSpPr>
            <p:spPr>
              <a:xfrm>
                <a:off x="2469330" y="7995998"/>
                <a:ext cx="12202510" cy="2047997"/>
              </a:xfrm>
              <a:prstGeom prst="rect">
                <a:avLst/>
              </a:prstGeom>
              <a:blipFill>
                <a:blip r:embed="rId5"/>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1309950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pole tekstowe 6">
                <a:extLst>
                  <a:ext uri="{FF2B5EF4-FFF2-40B4-BE49-F238E27FC236}">
                    <a16:creationId xmlns:a16="http://schemas.microsoft.com/office/drawing/2014/main" id="{F453E9F8-2032-D160-1323-BE31AB2812C6}"/>
                  </a:ext>
                </a:extLst>
              </p:cNvPr>
              <p:cNvSpPr txBox="1"/>
              <p:nvPr/>
            </p:nvSpPr>
            <p:spPr>
              <a:xfrm>
                <a:off x="3851562" y="787123"/>
                <a:ext cx="12202510" cy="204799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m:t>
                      </m:r>
                      <m:f>
                        <m:fPr>
                          <m:ctrlPr>
                            <a:rPr lang="pl-PL" sz="6000" b="0" i="1" smtClean="0">
                              <a:latin typeface="Cambria Math" panose="02040503050406030204" pitchFamily="18" charset="0"/>
                              <a:ea typeface="Cambria Math" panose="02040503050406030204" pitchFamily="18" charset="0"/>
                            </a:rPr>
                          </m:ctrlPr>
                        </m:fPr>
                        <m:num>
                          <m:r>
                            <a:rPr lang="pl-PL" sz="6000" i="1">
                              <a:latin typeface="Cambria Math" panose="02040503050406030204" pitchFamily="18" charset="0"/>
                              <a:ea typeface="Cambria Math" panose="02040503050406030204" pitchFamily="18" charset="0"/>
                            </a:rPr>
                            <m:t>𝑓</m:t>
                          </m:r>
                          <m:d>
                            <m:dPr>
                              <m:ctrlPr>
                                <a:rPr lang="pl-PL" sz="6000" i="1">
                                  <a:latin typeface="Cambria Math" panose="02040503050406030204" pitchFamily="18" charset="0"/>
                                  <a:ea typeface="Cambria Math" panose="02040503050406030204" pitchFamily="18" charset="0"/>
                                </a:rPr>
                              </m:ctrlPr>
                            </m:dPr>
                            <m:e>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sub>
                              </m:sSub>
                            </m:e>
                          </m:d>
                        </m:num>
                        <m:den>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𝑏</m:t>
                              </m:r>
                            </m:e>
                          </m:d>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e>
                          </m:d>
                        </m:den>
                      </m:f>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𝑏</m:t>
                      </m:r>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m:t>
                      </m:r>
                    </m:oMath>
                  </m:oMathPara>
                </a14:m>
                <a:endParaRPr lang="pl-PL" sz="6000" dirty="0"/>
              </a:p>
            </p:txBody>
          </p:sp>
        </mc:Choice>
        <mc:Fallback xmlns="">
          <p:sp>
            <p:nvSpPr>
              <p:cNvPr id="7" name="pole tekstowe 6">
                <a:extLst>
                  <a:ext uri="{FF2B5EF4-FFF2-40B4-BE49-F238E27FC236}">
                    <a16:creationId xmlns:a16="http://schemas.microsoft.com/office/drawing/2014/main" id="{F453E9F8-2032-D160-1323-BE31AB2812C6}"/>
                  </a:ext>
                </a:extLst>
              </p:cNvPr>
              <p:cNvSpPr txBox="1">
                <a:spLocks noRot="1" noChangeAspect="1" noMove="1" noResize="1" noEditPoints="1" noAdjustHandles="1" noChangeArrowheads="1" noChangeShapeType="1" noTextEdit="1"/>
              </p:cNvSpPr>
              <p:nvPr/>
            </p:nvSpPr>
            <p:spPr>
              <a:xfrm>
                <a:off x="3851562" y="787123"/>
                <a:ext cx="12202510" cy="2047997"/>
              </a:xfrm>
              <a:prstGeom prst="rect">
                <a:avLst/>
              </a:prstGeom>
              <a:blipFill>
                <a:blip r:embed="rId3"/>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 name="pole tekstowe 1">
                <a:extLst>
                  <a:ext uri="{FF2B5EF4-FFF2-40B4-BE49-F238E27FC236}">
                    <a16:creationId xmlns:a16="http://schemas.microsoft.com/office/drawing/2014/main" id="{0920435A-FED8-129E-053A-C0C81A1E8277}"/>
                  </a:ext>
                </a:extLst>
              </p:cNvPr>
              <p:cNvSpPr txBox="1"/>
              <p:nvPr/>
            </p:nvSpPr>
            <p:spPr>
              <a:xfrm>
                <a:off x="3851562" y="3151095"/>
                <a:ext cx="12202510" cy="1674369"/>
              </a:xfrm>
              <a:prstGeom prst="rect">
                <a:avLst/>
              </a:prstGeom>
              <a:noFill/>
            </p:spPr>
            <p:txBody>
              <a:bodyPr wrap="square">
                <a:spAutoFit/>
              </a:bodyPr>
              <a:lstStyle/>
              <a:p>
                <a:pPr algn="ctr"/>
                <a14:m>
                  <m:oMath xmlns:m="http://schemas.openxmlformats.org/officeDocument/2006/math">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f>
                      <m:fPr>
                        <m:ctrlPr>
                          <a:rPr lang="pl-PL" sz="6000" b="0" i="1" smtClean="0">
                            <a:latin typeface="Cambria Math" panose="02040503050406030204" pitchFamily="18" charset="0"/>
                            <a:ea typeface="Cambria Math" panose="02040503050406030204" pitchFamily="18" charset="0"/>
                          </a:rPr>
                        </m:ctrlPr>
                      </m:fPr>
                      <m:num>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𝑏</m:t>
                                </m:r>
                              </m:e>
                            </m:d>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e>
                            </m:d>
                          </m:e>
                        </m:d>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𝑓</m:t>
                        </m:r>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𝑏</m:t>
                        </m:r>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m:t>
                        </m:r>
                      </m:num>
                      <m:den>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𝑏</m:t>
                            </m:r>
                          </m:e>
                        </m:d>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𝑓</m:t>
                        </m:r>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m:t>
                        </m:r>
                      </m:den>
                    </m:f>
                  </m:oMath>
                </a14:m>
                <a:r>
                  <a:rPr lang="pl-PL" sz="6000" dirty="0"/>
                  <a:t> </a:t>
                </a:r>
              </a:p>
            </p:txBody>
          </p:sp>
        </mc:Choice>
        <mc:Fallback xmlns="">
          <p:sp>
            <p:nvSpPr>
              <p:cNvPr id="2" name="pole tekstowe 1">
                <a:extLst>
                  <a:ext uri="{FF2B5EF4-FFF2-40B4-BE49-F238E27FC236}">
                    <a16:creationId xmlns:a16="http://schemas.microsoft.com/office/drawing/2014/main" id="{0920435A-FED8-129E-053A-C0C81A1E8277}"/>
                  </a:ext>
                </a:extLst>
              </p:cNvPr>
              <p:cNvSpPr txBox="1">
                <a:spLocks noRot="1" noChangeAspect="1" noMove="1" noResize="1" noEditPoints="1" noAdjustHandles="1" noChangeArrowheads="1" noChangeShapeType="1" noTextEdit="1"/>
              </p:cNvSpPr>
              <p:nvPr/>
            </p:nvSpPr>
            <p:spPr>
              <a:xfrm>
                <a:off x="3851562" y="3151095"/>
                <a:ext cx="12202510" cy="1674369"/>
              </a:xfrm>
              <a:prstGeom prst="rect">
                <a:avLst/>
              </a:prstGeom>
              <a:blipFill>
                <a:blip r:embed="rId4"/>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4" name="pole tekstowe 3">
                <a:extLst>
                  <a:ext uri="{FF2B5EF4-FFF2-40B4-BE49-F238E27FC236}">
                    <a16:creationId xmlns:a16="http://schemas.microsoft.com/office/drawing/2014/main" id="{AF7699BB-F98C-D65F-7C94-0287DEB257A0}"/>
                  </a:ext>
                </a:extLst>
              </p:cNvPr>
              <p:cNvSpPr txBox="1"/>
              <p:nvPr/>
            </p:nvSpPr>
            <p:spPr>
              <a:xfrm>
                <a:off x="3851562" y="5681643"/>
                <a:ext cx="12202510" cy="1603709"/>
              </a:xfrm>
              <a:prstGeom prst="rect">
                <a:avLst/>
              </a:prstGeom>
              <a:noFill/>
            </p:spPr>
            <p:txBody>
              <a:bodyPr wrap="square">
                <a:spAutoFit/>
              </a:bodyPr>
              <a:lstStyle/>
              <a:p>
                <a:pPr algn="ctr"/>
                <a14:m>
                  <m:oMath xmlns:m="http://schemas.openxmlformats.org/officeDocument/2006/math">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f>
                      <m:fPr>
                        <m:ctrlPr>
                          <a:rPr lang="pl-PL" sz="6000" b="0" i="1" smtClean="0">
                            <a:latin typeface="Cambria Math" panose="02040503050406030204" pitchFamily="18" charset="0"/>
                            <a:ea typeface="Cambria Math" panose="02040503050406030204" pitchFamily="18" charset="0"/>
                          </a:rPr>
                        </m:ctrlPr>
                      </m:fPr>
                      <m:num>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i="1">
                            <a:latin typeface="Cambria Math" panose="02040503050406030204" pitchFamily="18" charset="0"/>
                            <a:ea typeface="Cambria Math" panose="02040503050406030204" pitchFamily="18" charset="0"/>
                          </a:rPr>
                          <m:t>𝑓</m:t>
                        </m:r>
                        <m:d>
                          <m:dPr>
                            <m:ctrlPr>
                              <a:rPr lang="pl-PL" sz="6000" i="1">
                                <a:latin typeface="Cambria Math" panose="02040503050406030204" pitchFamily="18" charset="0"/>
                                <a:ea typeface="Cambria Math" panose="02040503050406030204" pitchFamily="18" charset="0"/>
                              </a:rPr>
                            </m:ctrlPr>
                          </m:dPr>
                          <m:e>
                            <m:r>
                              <a:rPr lang="pl-PL" sz="6000" i="1">
                                <a:latin typeface="Cambria Math" panose="02040503050406030204" pitchFamily="18" charset="0"/>
                                <a:ea typeface="Cambria Math" panose="02040503050406030204" pitchFamily="18" charset="0"/>
                              </a:rPr>
                              <m:t>𝑏</m:t>
                            </m:r>
                          </m:e>
                        </m:d>
                        <m:r>
                          <a:rPr lang="pl-PL" sz="6000" i="1">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i="1">
                            <a:latin typeface="Cambria Math" panose="02040503050406030204" pitchFamily="18" charset="0"/>
                            <a:ea typeface="Cambria Math" panose="02040503050406030204" pitchFamily="18" charset="0"/>
                          </a:rPr>
                          <m:t>𝑓</m:t>
                        </m:r>
                        <m:d>
                          <m:dPr>
                            <m:ctrlPr>
                              <a:rPr lang="pl-PL" sz="6000" i="1">
                                <a:latin typeface="Cambria Math" panose="02040503050406030204" pitchFamily="18" charset="0"/>
                                <a:ea typeface="Cambria Math" panose="02040503050406030204" pitchFamily="18" charset="0"/>
                              </a:rPr>
                            </m:ctrlPr>
                          </m:dPr>
                          <m:e>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sub>
                            </m:sSub>
                          </m:e>
                        </m:d>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e>
                        </m:d>
                        <m:r>
                          <a:rPr lang="pl-PL" sz="6000" i="1">
                            <a:latin typeface="Cambria Math" panose="02040503050406030204" pitchFamily="18" charset="0"/>
                            <a:ea typeface="Cambria Math" panose="02040503050406030204" pitchFamily="18" charset="0"/>
                          </a:rPr>
                          <m:t>𝑏</m:t>
                        </m:r>
                        <m:r>
                          <a:rPr lang="pl-PL" sz="6000" b="0" i="1" smtClean="0">
                            <a:latin typeface="Cambria Math" panose="02040503050406030204" pitchFamily="18" charset="0"/>
                            <a:ea typeface="Cambria Math" panose="02040503050406030204" pitchFamily="18" charset="0"/>
                          </a:rPr>
                          <m:t>+</m:t>
                        </m:r>
                        <m:r>
                          <a:rPr lang="pl-PL" sz="6000" i="1">
                            <a:latin typeface="Cambria Math" panose="02040503050406030204" pitchFamily="18" charset="0"/>
                            <a:ea typeface="Cambria Math" panose="02040503050406030204" pitchFamily="18" charset="0"/>
                          </a:rPr>
                          <m:t>𝑓</m:t>
                        </m:r>
                        <m:d>
                          <m:dPr>
                            <m:ctrlPr>
                              <a:rPr lang="pl-PL" sz="6000" i="1">
                                <a:latin typeface="Cambria Math" panose="02040503050406030204" pitchFamily="18" charset="0"/>
                                <a:ea typeface="Cambria Math" panose="02040503050406030204" pitchFamily="18" charset="0"/>
                              </a:rPr>
                            </m:ctrlPr>
                          </m:dPr>
                          <m:e>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sub>
                            </m:sSub>
                          </m:e>
                        </m:d>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num>
                      <m:den>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𝑏</m:t>
                            </m:r>
                          </m:e>
                        </m:d>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𝑓</m:t>
                        </m:r>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m:t>
                        </m:r>
                      </m:den>
                    </m:f>
                  </m:oMath>
                </a14:m>
                <a:r>
                  <a:rPr lang="pl-PL" sz="6000" dirty="0"/>
                  <a:t> </a:t>
                </a:r>
              </a:p>
            </p:txBody>
          </p:sp>
        </mc:Choice>
        <mc:Fallback xmlns="">
          <p:sp>
            <p:nvSpPr>
              <p:cNvPr id="4" name="pole tekstowe 3">
                <a:extLst>
                  <a:ext uri="{FF2B5EF4-FFF2-40B4-BE49-F238E27FC236}">
                    <a16:creationId xmlns:a16="http://schemas.microsoft.com/office/drawing/2014/main" id="{AF7699BB-F98C-D65F-7C94-0287DEB257A0}"/>
                  </a:ext>
                </a:extLst>
              </p:cNvPr>
              <p:cNvSpPr txBox="1">
                <a:spLocks noRot="1" noChangeAspect="1" noMove="1" noResize="1" noEditPoints="1" noAdjustHandles="1" noChangeArrowheads="1" noChangeShapeType="1" noTextEdit="1"/>
              </p:cNvSpPr>
              <p:nvPr/>
            </p:nvSpPr>
            <p:spPr>
              <a:xfrm>
                <a:off x="3851562" y="5681643"/>
                <a:ext cx="12202510" cy="1603709"/>
              </a:xfrm>
              <a:prstGeom prst="rect">
                <a:avLst/>
              </a:prstGeom>
              <a:blipFill>
                <a:blip r:embed="rId5"/>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5" name="pole tekstowe 4">
                <a:extLst>
                  <a:ext uri="{FF2B5EF4-FFF2-40B4-BE49-F238E27FC236}">
                    <a16:creationId xmlns:a16="http://schemas.microsoft.com/office/drawing/2014/main" id="{3FBC6FC3-392B-D48E-7C1A-09B4337591EF}"/>
                  </a:ext>
                </a:extLst>
              </p:cNvPr>
              <p:cNvSpPr txBox="1"/>
              <p:nvPr/>
            </p:nvSpPr>
            <p:spPr>
              <a:xfrm>
                <a:off x="1448603" y="7786890"/>
                <a:ext cx="20284345" cy="1587358"/>
              </a:xfrm>
              <a:prstGeom prst="rect">
                <a:avLst/>
              </a:prstGeom>
              <a:noFill/>
            </p:spPr>
            <p:txBody>
              <a:bodyPr wrap="square">
                <a:spAutoFit/>
              </a:bodyPr>
              <a:lstStyle/>
              <a:p>
                <a:pPr algn="ctr"/>
                <a14:m>
                  <m:oMath xmlns:m="http://schemas.openxmlformats.org/officeDocument/2006/math">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f>
                      <m:fPr>
                        <m:ctrlPr>
                          <a:rPr lang="pl-PL" sz="6000" b="0" i="1" smtClean="0">
                            <a:latin typeface="Cambria Math" panose="02040503050406030204" pitchFamily="18" charset="0"/>
                            <a:ea typeface="Cambria Math" panose="02040503050406030204" pitchFamily="18" charset="0"/>
                          </a:rPr>
                        </m:ctrlPr>
                      </m:fPr>
                      <m:num>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i="1">
                            <a:latin typeface="Cambria Math" panose="02040503050406030204" pitchFamily="18" charset="0"/>
                            <a:ea typeface="Cambria Math" panose="02040503050406030204" pitchFamily="18" charset="0"/>
                          </a:rPr>
                          <m:t>𝑓</m:t>
                        </m:r>
                        <m:d>
                          <m:dPr>
                            <m:ctrlPr>
                              <a:rPr lang="pl-PL" sz="6000" i="1">
                                <a:latin typeface="Cambria Math" panose="02040503050406030204" pitchFamily="18" charset="0"/>
                                <a:ea typeface="Cambria Math" panose="02040503050406030204" pitchFamily="18" charset="0"/>
                              </a:rPr>
                            </m:ctrlPr>
                          </m:dPr>
                          <m:e>
                            <m:r>
                              <a:rPr lang="pl-PL" sz="6000" i="1">
                                <a:latin typeface="Cambria Math" panose="02040503050406030204" pitchFamily="18" charset="0"/>
                                <a:ea typeface="Cambria Math" panose="02040503050406030204" pitchFamily="18" charset="0"/>
                              </a:rPr>
                              <m:t>𝑏</m:t>
                            </m:r>
                          </m:e>
                        </m:d>
                        <m:r>
                          <a:rPr lang="pl-PL" sz="6000" i="1">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e>
                        </m:d>
                        <m:r>
                          <a:rPr lang="pl-PL" sz="6000" i="1">
                            <a:latin typeface="Cambria Math" panose="02040503050406030204" pitchFamily="18" charset="0"/>
                            <a:ea typeface="Cambria Math" panose="02040503050406030204" pitchFamily="18" charset="0"/>
                          </a:rPr>
                          <m:t>𝑏</m:t>
                        </m:r>
                        <m:r>
                          <a:rPr lang="pl-PL" sz="6000" i="1">
                            <a:latin typeface="Cambria Math" panose="02040503050406030204" pitchFamily="18" charset="0"/>
                            <a:ea typeface="Cambria Math" panose="02040503050406030204" pitchFamily="18" charset="0"/>
                          </a:rPr>
                          <m:t> </m:t>
                        </m:r>
                      </m:num>
                      <m:den>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𝑏</m:t>
                            </m:r>
                          </m:e>
                        </m:d>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𝑓</m:t>
                        </m:r>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m:t>
                        </m:r>
                      </m:den>
                    </m:f>
                    <m:r>
                      <a:rPr lang="pl-PL" sz="6000" b="0" i="1" smtClean="0">
                        <a:latin typeface="Cambria Math" panose="02040503050406030204" pitchFamily="18" charset="0"/>
                        <a:ea typeface="Cambria Math" panose="02040503050406030204" pitchFamily="18" charset="0"/>
                      </a:rPr>
                      <m:t>=</m:t>
                    </m:r>
                    <m:f>
                      <m:fPr>
                        <m:ctrlPr>
                          <a:rPr lang="pl-PL" sz="6000" b="0" i="1" smtClean="0">
                            <a:latin typeface="Cambria Math" panose="02040503050406030204" pitchFamily="18" charset="0"/>
                            <a:ea typeface="Cambria Math" panose="02040503050406030204" pitchFamily="18" charset="0"/>
                          </a:rPr>
                        </m:ctrlPr>
                      </m:fPr>
                      <m:num>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𝑐</m:t>
                                </m:r>
                              </m:e>
                              <m:sub>
                                <m:r>
                                  <a:rPr lang="pl-PL" sz="6000" b="0" i="1" smtClean="0">
                                    <a:latin typeface="Cambria Math" panose="02040503050406030204" pitchFamily="18" charset="0"/>
                                    <a:ea typeface="Cambria Math" panose="02040503050406030204" pitchFamily="18" charset="0"/>
                                  </a:rPr>
                                  <m:t>𝑐𝑜𝑛𝑠𝑡</m:t>
                                </m:r>
                              </m:sub>
                            </m:sSub>
                          </m:e>
                        </m:d>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𝑖</m:t>
                                </m:r>
                              </m:sub>
                            </m:sSub>
                          </m:e>
                        </m:d>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𝑐</m:t>
                            </m:r>
                          </m:e>
                          <m:sub>
                            <m:r>
                              <a:rPr lang="pl-PL" sz="6000" b="0" i="1" smtClean="0">
                                <a:latin typeface="Cambria Math" panose="02040503050406030204" pitchFamily="18" charset="0"/>
                                <a:ea typeface="Cambria Math" panose="02040503050406030204" pitchFamily="18" charset="0"/>
                              </a:rPr>
                              <m:t>𝑐𝑜𝑛𝑠𝑡</m:t>
                            </m:r>
                          </m:sub>
                        </m:sSub>
                      </m:num>
                      <m:den>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𝑐</m:t>
                                </m:r>
                              </m:e>
                              <m:sub>
                                <m:r>
                                  <a:rPr lang="pl-PL" sz="6000" b="0" i="1" smtClean="0">
                                    <a:latin typeface="Cambria Math" panose="02040503050406030204" pitchFamily="18" charset="0"/>
                                    <a:ea typeface="Cambria Math" panose="02040503050406030204" pitchFamily="18" charset="0"/>
                                  </a:rPr>
                                  <m:t>𝑐𝑜𝑛𝑠𝑡</m:t>
                                </m:r>
                              </m:sub>
                            </m:sSub>
                          </m:e>
                        </m:d>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𝑓</m:t>
                        </m:r>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m:t>
                        </m:r>
                      </m:den>
                    </m:f>
                  </m:oMath>
                </a14:m>
                <a:r>
                  <a:rPr lang="pl-PL" sz="6000" dirty="0"/>
                  <a:t> </a:t>
                </a:r>
              </a:p>
            </p:txBody>
          </p:sp>
        </mc:Choice>
        <mc:Fallback xmlns="">
          <p:sp>
            <p:nvSpPr>
              <p:cNvPr id="5" name="pole tekstowe 4">
                <a:extLst>
                  <a:ext uri="{FF2B5EF4-FFF2-40B4-BE49-F238E27FC236}">
                    <a16:creationId xmlns:a16="http://schemas.microsoft.com/office/drawing/2014/main" id="{3FBC6FC3-392B-D48E-7C1A-09B4337591EF}"/>
                  </a:ext>
                </a:extLst>
              </p:cNvPr>
              <p:cNvSpPr txBox="1">
                <a:spLocks noRot="1" noChangeAspect="1" noMove="1" noResize="1" noEditPoints="1" noAdjustHandles="1" noChangeArrowheads="1" noChangeShapeType="1" noTextEdit="1"/>
              </p:cNvSpPr>
              <p:nvPr/>
            </p:nvSpPr>
            <p:spPr>
              <a:xfrm>
                <a:off x="1448603" y="7786890"/>
                <a:ext cx="20284345" cy="1587358"/>
              </a:xfrm>
              <a:prstGeom prst="rect">
                <a:avLst/>
              </a:prstGeom>
              <a:blipFill>
                <a:blip r:embed="rId6"/>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33231577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pole tekstowe 4">
                <a:extLst>
                  <a:ext uri="{FF2B5EF4-FFF2-40B4-BE49-F238E27FC236}">
                    <a16:creationId xmlns:a16="http://schemas.microsoft.com/office/drawing/2014/main" id="{3FBC6FC3-392B-D48E-7C1A-09B4337591EF}"/>
                  </a:ext>
                </a:extLst>
              </p:cNvPr>
              <p:cNvSpPr txBox="1"/>
              <p:nvPr/>
            </p:nvSpPr>
            <p:spPr>
              <a:xfrm>
                <a:off x="406612" y="3555132"/>
                <a:ext cx="20284345" cy="204799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pl-PL" sz="6000" b="0" i="1" smtClean="0">
                              <a:latin typeface="Cambria Math" panose="02040503050406030204" pitchFamily="18" charset="0"/>
                              <a:ea typeface="Cambria Math" panose="02040503050406030204" pitchFamily="18" charset="0"/>
                            </a:rPr>
                          </m:ctrlPr>
                        </m:sSupPr>
                        <m:e>
                          <m:r>
                            <a:rPr lang="pl-PL" sz="6000" b="0" i="1" smtClean="0">
                              <a:latin typeface="Cambria Math" panose="02040503050406030204" pitchFamily="18" charset="0"/>
                              <a:ea typeface="Cambria Math" panose="02040503050406030204" pitchFamily="18" charset="0"/>
                            </a:rPr>
                            <m:t>𝑓</m:t>
                          </m:r>
                        </m:e>
                        <m:sup>
                          <m:r>
                            <a:rPr lang="pl-PL" sz="6000" b="0" i="1" smtClean="0">
                              <a:latin typeface="Cambria Math" panose="02040503050406030204" pitchFamily="18" charset="0"/>
                              <a:ea typeface="Cambria Math" panose="02040503050406030204" pitchFamily="18" charset="0"/>
                            </a:rPr>
                            <m:t>′</m:t>
                          </m:r>
                        </m:sup>
                      </m:sSup>
                      <m:d>
                        <m:dPr>
                          <m:ctrlPr>
                            <a:rPr lang="pl-PL" sz="6000" b="0" i="1" smtClean="0">
                              <a:latin typeface="Cambria Math" panose="02040503050406030204" pitchFamily="18" charset="0"/>
                              <a:ea typeface="Cambria Math" panose="02040503050406030204" pitchFamily="18" charset="0"/>
                            </a:rPr>
                          </m:ctrlPr>
                        </m:dPr>
                        <m:e>
                          <m:acc>
                            <m:accPr>
                              <m:chr m:val="̅"/>
                              <m:ctrlPr>
                                <a:rPr lang="pl-PL" sz="6000" b="0" i="1" smtClean="0">
                                  <a:latin typeface="Cambria Math" panose="02040503050406030204" pitchFamily="18" charset="0"/>
                                  <a:ea typeface="Cambria Math" panose="02040503050406030204" pitchFamily="18" charset="0"/>
                                </a:rPr>
                              </m:ctrlPr>
                            </m:accPr>
                            <m:e>
                              <m:r>
                                <a:rPr lang="pl-PL" sz="6000" b="0" i="1" smtClean="0">
                                  <a:latin typeface="Cambria Math" panose="02040503050406030204" pitchFamily="18" charset="0"/>
                                  <a:ea typeface="Cambria Math" panose="02040503050406030204" pitchFamily="18" charset="0"/>
                                </a:rPr>
                                <m:t>𝑥</m:t>
                              </m:r>
                            </m:e>
                          </m:acc>
                        </m:e>
                      </m:d>
                      <m:r>
                        <a:rPr lang="pl-PL" sz="6000" b="0" i="1" smtClean="0">
                          <a:latin typeface="Cambria Math" panose="02040503050406030204" pitchFamily="18" charset="0"/>
                          <a:ea typeface="Cambria Math" panose="02040503050406030204" pitchFamily="18" charset="0"/>
                        </a:rPr>
                        <m:t>≅</m:t>
                      </m:r>
                      <m:f>
                        <m:fPr>
                          <m:ctrlPr>
                            <a:rPr lang="pl-PL" sz="6000" b="0" i="1" smtClean="0">
                              <a:latin typeface="Cambria Math" panose="02040503050406030204" pitchFamily="18" charset="0"/>
                              <a:ea typeface="Cambria Math" panose="02040503050406030204" pitchFamily="18" charset="0"/>
                            </a:rPr>
                          </m:ctrlPr>
                        </m:fPr>
                        <m:num>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e>
                          </m:d>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𝜉</m:t>
                              </m:r>
                            </m:e>
                          </m:d>
                        </m:num>
                        <m:den>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𝜉</m:t>
                          </m:r>
                        </m:den>
                      </m:f>
                      <m:r>
                        <a:rPr lang="pl-PL" sz="6000" b="0" i="1" smtClean="0">
                          <a:latin typeface="Cambria Math" panose="02040503050406030204" pitchFamily="18" charset="0"/>
                          <a:ea typeface="Cambria Math" panose="02040503050406030204" pitchFamily="18" charset="0"/>
                        </a:rPr>
                        <m:t>=</m:t>
                      </m:r>
                      <m:f>
                        <m:fPr>
                          <m:ctrlPr>
                            <a:rPr lang="pl-PL" sz="6000" b="0" i="1" smtClean="0">
                              <a:latin typeface="Cambria Math" panose="02040503050406030204" pitchFamily="18" charset="0"/>
                              <a:ea typeface="Cambria Math" panose="02040503050406030204" pitchFamily="18" charset="0"/>
                            </a:rPr>
                          </m:ctrlPr>
                        </m:fPr>
                        <m:num>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e>
                          </m:d>
                          <m:r>
                            <a:rPr lang="pl-PL" sz="6000" b="0" i="1" smtClean="0">
                              <a:latin typeface="Cambria Math" panose="02040503050406030204" pitchFamily="18" charset="0"/>
                              <a:ea typeface="Cambria Math" panose="02040503050406030204" pitchFamily="18" charset="0"/>
                            </a:rPr>
                            <m:t>−0</m:t>
                          </m:r>
                        </m:num>
                        <m:den>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𝜉</m:t>
                          </m:r>
                        </m:den>
                      </m:f>
                    </m:oMath>
                  </m:oMathPara>
                </a14:m>
                <a:endParaRPr lang="pl-PL" sz="6000" dirty="0"/>
              </a:p>
            </p:txBody>
          </p:sp>
        </mc:Choice>
        <mc:Fallback xmlns="">
          <p:sp>
            <p:nvSpPr>
              <p:cNvPr id="5" name="pole tekstowe 4">
                <a:extLst>
                  <a:ext uri="{FF2B5EF4-FFF2-40B4-BE49-F238E27FC236}">
                    <a16:creationId xmlns:a16="http://schemas.microsoft.com/office/drawing/2014/main" id="{3FBC6FC3-392B-D48E-7C1A-09B4337591EF}"/>
                  </a:ext>
                </a:extLst>
              </p:cNvPr>
              <p:cNvSpPr txBox="1">
                <a:spLocks noRot="1" noChangeAspect="1" noMove="1" noResize="1" noEditPoints="1" noAdjustHandles="1" noChangeArrowheads="1" noChangeShapeType="1" noTextEdit="1"/>
              </p:cNvSpPr>
              <p:nvPr/>
            </p:nvSpPr>
            <p:spPr>
              <a:xfrm>
                <a:off x="406612" y="3555132"/>
                <a:ext cx="20284345" cy="2047997"/>
              </a:xfrm>
              <a:prstGeom prst="rect">
                <a:avLst/>
              </a:prstGeom>
              <a:blipFill>
                <a:blip r:embed="rId3"/>
                <a:stretch>
                  <a:fillRect/>
                </a:stretch>
              </a:blipFill>
            </p:spPr>
            <p:txBody>
              <a:bodyPr/>
              <a:lstStyle/>
              <a:p>
                <a:r>
                  <a:rPr lang="pl-PL">
                    <a:noFill/>
                  </a:rPr>
                  <a:t> </a:t>
                </a:r>
              </a:p>
            </p:txBody>
          </p:sp>
        </mc:Fallback>
      </mc:AlternateContent>
      <p:sp>
        <p:nvSpPr>
          <p:cNvPr id="3" name="pole tekstowe 2">
            <a:extLst>
              <a:ext uri="{FF2B5EF4-FFF2-40B4-BE49-F238E27FC236}">
                <a16:creationId xmlns:a16="http://schemas.microsoft.com/office/drawing/2014/main" id="{87ABDF8B-F04E-7881-105A-229E1D5B1C6A}"/>
              </a:ext>
            </a:extLst>
          </p:cNvPr>
          <p:cNvSpPr txBox="1"/>
          <p:nvPr/>
        </p:nvSpPr>
        <p:spPr>
          <a:xfrm>
            <a:off x="3529041" y="1543982"/>
            <a:ext cx="10419784" cy="646331"/>
          </a:xfrm>
          <a:prstGeom prst="rect">
            <a:avLst/>
          </a:prstGeom>
          <a:noFill/>
        </p:spPr>
        <p:txBody>
          <a:bodyPr wrap="square">
            <a:spAutoFit/>
          </a:bodyPr>
          <a:lstStyle/>
          <a:p>
            <a:pPr algn="l"/>
            <a:r>
              <a:rPr lang="pl-PL" b="0" i="0" dirty="0">
                <a:solidFill>
                  <a:srgbClr val="0D0D0D"/>
                </a:solidFill>
                <a:effectLst/>
                <a:highlight>
                  <a:srgbClr val="FFFFFF"/>
                </a:highlight>
                <a:latin typeface="Söhne"/>
              </a:rPr>
              <a:t>Error </a:t>
            </a:r>
            <a:r>
              <a:rPr lang="pl-PL" b="0" i="0" dirty="0" err="1">
                <a:solidFill>
                  <a:srgbClr val="0D0D0D"/>
                </a:solidFill>
                <a:effectLst/>
                <a:highlight>
                  <a:srgbClr val="FFFFFF"/>
                </a:highlight>
                <a:latin typeface="Söhne"/>
              </a:rPr>
              <a:t>estimation</a:t>
            </a:r>
            <a:endParaRPr lang="en-US" b="0" i="0" dirty="0">
              <a:solidFill>
                <a:srgbClr val="0D0D0D"/>
              </a:solidFill>
              <a:effectLst/>
              <a:highlight>
                <a:srgbClr val="FFFFFF"/>
              </a:highlight>
              <a:latin typeface="Söhne"/>
            </a:endParaRPr>
          </a:p>
        </p:txBody>
      </p:sp>
      <mc:AlternateContent xmlns:mc="http://schemas.openxmlformats.org/markup-compatibility/2006" xmlns:a14="http://schemas.microsoft.com/office/drawing/2010/main">
        <mc:Choice Requires="a14">
          <p:sp>
            <p:nvSpPr>
              <p:cNvPr id="6" name="pole tekstowe 5">
                <a:extLst>
                  <a:ext uri="{FF2B5EF4-FFF2-40B4-BE49-F238E27FC236}">
                    <a16:creationId xmlns:a16="http://schemas.microsoft.com/office/drawing/2014/main" id="{D7B936DB-9097-91BC-80ED-38DB6FACEA3E}"/>
                  </a:ext>
                </a:extLst>
              </p:cNvPr>
              <p:cNvSpPr txBox="1"/>
              <p:nvPr/>
            </p:nvSpPr>
            <p:spPr>
              <a:xfrm>
                <a:off x="406611" y="6574778"/>
                <a:ext cx="20284345" cy="1588897"/>
              </a:xfrm>
              <a:prstGeom prst="rect">
                <a:avLst/>
              </a:prstGeom>
              <a:noFill/>
            </p:spPr>
            <p:txBody>
              <a:bodyPr wrap="square">
                <a:spAutoFit/>
              </a:bodyPr>
              <a:lstStyle/>
              <a:p>
                <a:pPr algn="ctr"/>
                <a14:m>
                  <m:oMath xmlns:m="http://schemas.openxmlformats.org/officeDocument/2006/math">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+1 </m:t>
                        </m:r>
                      </m:sub>
                    </m:sSub>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𝜉</m:t>
                    </m:r>
                    <m:r>
                      <a:rPr lang="pl-PL" sz="6000" b="0" i="1" smtClean="0">
                        <a:latin typeface="Cambria Math" panose="02040503050406030204" pitchFamily="18" charset="0"/>
                        <a:ea typeface="Cambria Math" panose="02040503050406030204" pitchFamily="18" charset="0"/>
                      </a:rPr>
                      <m:t> |=</m:t>
                    </m:r>
                    <m:f>
                      <m:fPr>
                        <m:ctrlPr>
                          <a:rPr lang="pl-PL" sz="6000" b="0" i="1" smtClean="0">
                            <a:latin typeface="Cambria Math" panose="02040503050406030204" pitchFamily="18" charset="0"/>
                            <a:ea typeface="Cambria Math" panose="02040503050406030204" pitchFamily="18" charset="0"/>
                          </a:rPr>
                        </m:ctrlPr>
                      </m:fPr>
                      <m:num>
                        <m:d>
                          <m:dPr>
                            <m:begChr m:val="|"/>
                            <m:endChr m:val="|"/>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e>
                            </m:d>
                          </m:e>
                        </m:d>
                      </m:num>
                      <m:den>
                        <m:d>
                          <m:dPr>
                            <m:begChr m:val="|"/>
                            <m:endChr m:val="|"/>
                            <m:ctrlPr>
                              <a:rPr lang="pl-PL" sz="6000" b="0" i="1" smtClean="0">
                                <a:latin typeface="Cambria Math" panose="02040503050406030204" pitchFamily="18" charset="0"/>
                                <a:ea typeface="Cambria Math" panose="02040503050406030204" pitchFamily="18" charset="0"/>
                              </a:rPr>
                            </m:ctrlPr>
                          </m:dPr>
                          <m:e>
                            <m:sSup>
                              <m:sSupPr>
                                <m:ctrlPr>
                                  <a:rPr lang="pl-PL" sz="6000" b="0" i="1" smtClean="0">
                                    <a:latin typeface="Cambria Math" panose="02040503050406030204" pitchFamily="18" charset="0"/>
                                    <a:ea typeface="Cambria Math" panose="02040503050406030204" pitchFamily="18" charset="0"/>
                                  </a:rPr>
                                </m:ctrlPr>
                              </m:sSupPr>
                              <m:e>
                                <m:r>
                                  <a:rPr lang="pl-PL" sz="6000" b="0" i="1" smtClean="0">
                                    <a:latin typeface="Cambria Math" panose="02040503050406030204" pitchFamily="18" charset="0"/>
                                    <a:ea typeface="Cambria Math" panose="02040503050406030204" pitchFamily="18" charset="0"/>
                                  </a:rPr>
                                  <m:t>𝑓</m:t>
                                </m:r>
                              </m:e>
                              <m:sup>
                                <m:r>
                                  <a:rPr lang="pl-PL" sz="6000" b="0" i="1" smtClean="0">
                                    <a:latin typeface="Cambria Math" panose="02040503050406030204" pitchFamily="18" charset="0"/>
                                    <a:ea typeface="Cambria Math" panose="02040503050406030204" pitchFamily="18" charset="0"/>
                                  </a:rPr>
                                  <m:t>′</m:t>
                                </m:r>
                              </m:sup>
                            </m:sSup>
                            <m:d>
                              <m:dPr>
                                <m:ctrlPr>
                                  <a:rPr lang="pl-PL" sz="6000" b="0" i="1" smtClean="0">
                                    <a:latin typeface="Cambria Math" panose="02040503050406030204" pitchFamily="18" charset="0"/>
                                    <a:ea typeface="Cambria Math" panose="02040503050406030204" pitchFamily="18" charset="0"/>
                                  </a:rPr>
                                </m:ctrlPr>
                              </m:dPr>
                              <m:e>
                                <m:acc>
                                  <m:accPr>
                                    <m:chr m:val="̅"/>
                                    <m:ctrlPr>
                                      <a:rPr lang="pl-PL" sz="6000" b="0" i="1" smtClean="0">
                                        <a:latin typeface="Cambria Math" panose="02040503050406030204" pitchFamily="18" charset="0"/>
                                        <a:ea typeface="Cambria Math" panose="02040503050406030204" pitchFamily="18" charset="0"/>
                                      </a:rPr>
                                    </m:ctrlPr>
                                  </m:accPr>
                                  <m:e>
                                    <m:r>
                                      <a:rPr lang="pl-PL" sz="6000" b="0" i="1" smtClean="0">
                                        <a:latin typeface="Cambria Math" panose="02040503050406030204" pitchFamily="18" charset="0"/>
                                        <a:ea typeface="Cambria Math" panose="02040503050406030204" pitchFamily="18" charset="0"/>
                                      </a:rPr>
                                      <m:t>𝑥</m:t>
                                    </m:r>
                                  </m:e>
                                </m:acc>
                              </m:e>
                            </m:d>
                          </m:e>
                        </m:d>
                      </m:den>
                    </m:f>
                    <m:r>
                      <a:rPr lang="pl-PL" sz="6000" b="0" i="1" smtClean="0">
                        <a:latin typeface="Cambria Math" panose="02040503050406030204" pitchFamily="18" charset="0"/>
                        <a:ea typeface="Cambria Math" panose="02040503050406030204" pitchFamily="18" charset="0"/>
                      </a:rPr>
                      <m:t>≤</m:t>
                    </m:r>
                    <m:f>
                      <m:fPr>
                        <m:ctrlPr>
                          <a:rPr lang="pl-PL" sz="6000" b="0" i="1" smtClean="0">
                            <a:latin typeface="Cambria Math" panose="02040503050406030204" pitchFamily="18" charset="0"/>
                            <a:ea typeface="Cambria Math" panose="02040503050406030204" pitchFamily="18" charset="0"/>
                          </a:rPr>
                        </m:ctrlPr>
                      </m:fPr>
                      <m:num>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𝑓</m:t>
                        </m:r>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num>
                      <m:den>
                        <m:r>
                          <a:rPr lang="pl-PL" sz="6000" b="0" i="1" smtClean="0">
                            <a:latin typeface="Cambria Math" panose="02040503050406030204" pitchFamily="18" charset="0"/>
                            <a:ea typeface="Cambria Math" panose="02040503050406030204" pitchFamily="18" charset="0"/>
                          </a:rPr>
                          <m:t>𝑚</m:t>
                        </m:r>
                      </m:den>
                    </m:f>
                  </m:oMath>
                </a14:m>
                <a:r>
                  <a:rPr lang="pl-PL" sz="6000" dirty="0"/>
                  <a:t> </a:t>
                </a:r>
              </a:p>
            </p:txBody>
          </p:sp>
        </mc:Choice>
        <mc:Fallback xmlns="">
          <p:sp>
            <p:nvSpPr>
              <p:cNvPr id="6" name="pole tekstowe 5">
                <a:extLst>
                  <a:ext uri="{FF2B5EF4-FFF2-40B4-BE49-F238E27FC236}">
                    <a16:creationId xmlns:a16="http://schemas.microsoft.com/office/drawing/2014/main" id="{D7B936DB-9097-91BC-80ED-38DB6FACEA3E}"/>
                  </a:ext>
                </a:extLst>
              </p:cNvPr>
              <p:cNvSpPr txBox="1">
                <a:spLocks noRot="1" noChangeAspect="1" noMove="1" noResize="1" noEditPoints="1" noAdjustHandles="1" noChangeArrowheads="1" noChangeShapeType="1" noTextEdit="1"/>
              </p:cNvSpPr>
              <p:nvPr/>
            </p:nvSpPr>
            <p:spPr>
              <a:xfrm>
                <a:off x="406611" y="6574778"/>
                <a:ext cx="20284345" cy="1588897"/>
              </a:xfrm>
              <a:prstGeom prst="rect">
                <a:avLst/>
              </a:prstGeom>
              <a:blipFill>
                <a:blip r:embed="rId4"/>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8" name="pole tekstowe 7">
                <a:extLst>
                  <a:ext uri="{FF2B5EF4-FFF2-40B4-BE49-F238E27FC236}">
                    <a16:creationId xmlns:a16="http://schemas.microsoft.com/office/drawing/2014/main" id="{3FEE02F7-AE1B-48F7-D01D-AF3AE738DD28}"/>
                  </a:ext>
                </a:extLst>
              </p:cNvPr>
              <p:cNvSpPr txBox="1"/>
              <p:nvPr/>
            </p:nvSpPr>
            <p:spPr>
              <a:xfrm>
                <a:off x="406610" y="8513761"/>
                <a:ext cx="20284345" cy="131029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sz="6000" b="0" i="1" smtClean="0">
                          <a:latin typeface="Cambria Math" panose="02040503050406030204" pitchFamily="18" charset="0"/>
                          <a:ea typeface="Cambria Math" panose="02040503050406030204" pitchFamily="18" charset="0"/>
                        </a:rPr>
                        <m:t>𝑚</m:t>
                      </m:r>
                      <m:r>
                        <a:rPr lang="pl-PL" sz="6000" b="0" i="1" smtClean="0">
                          <a:latin typeface="Cambria Math" panose="02040503050406030204" pitchFamily="18" charset="0"/>
                          <a:ea typeface="Cambria Math" panose="02040503050406030204" pitchFamily="18" charset="0"/>
                        </a:rPr>
                        <m:t>= </m:t>
                      </m:r>
                      <m:func>
                        <m:funcPr>
                          <m:ctrlPr>
                            <a:rPr lang="pl-PL" sz="6000" b="0" i="1" smtClean="0">
                              <a:latin typeface="Cambria Math" panose="02040503050406030204" pitchFamily="18" charset="0"/>
                              <a:ea typeface="Cambria Math" panose="02040503050406030204" pitchFamily="18" charset="0"/>
                            </a:rPr>
                          </m:ctrlPr>
                        </m:funcPr>
                        <m:fName>
                          <m:limLow>
                            <m:limLowPr>
                              <m:ctrlPr>
                                <a:rPr lang="pl-PL" sz="6000" b="0" i="1" smtClean="0">
                                  <a:latin typeface="Cambria Math" panose="02040503050406030204" pitchFamily="18" charset="0"/>
                                  <a:ea typeface="Cambria Math" panose="02040503050406030204" pitchFamily="18" charset="0"/>
                                </a:rPr>
                              </m:ctrlPr>
                            </m:limLowPr>
                            <m:e>
                              <m:r>
                                <m:rPr>
                                  <m:sty m:val="p"/>
                                </m:rPr>
                                <a:rPr lang="pl-PL" sz="6000" b="0" i="0" smtClean="0">
                                  <a:latin typeface="Cambria Math" panose="02040503050406030204" pitchFamily="18" charset="0"/>
                                  <a:ea typeface="Cambria Math" panose="02040503050406030204" pitchFamily="18" charset="0"/>
                                </a:rPr>
                                <m:t>inf</m:t>
                              </m:r>
                            </m:e>
                            <m:lim>
                              <m:r>
                                <a:rPr lang="pl-PL" sz="6000" b="0" i="1" smtClean="0">
                                  <a:latin typeface="Cambria Math" panose="02040503050406030204" pitchFamily="18" charset="0"/>
                                  <a:ea typeface="Cambria Math" panose="02040503050406030204" pitchFamily="18" charset="0"/>
                                </a:rPr>
                                <m:t>𝑎</m:t>
                              </m:r>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𝑥</m:t>
                              </m:r>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𝑏</m:t>
                              </m:r>
                            </m:lim>
                          </m:limLow>
                        </m:fName>
                        <m:e>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𝑓</m:t>
                          </m:r>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𝑥</m:t>
                          </m:r>
                          <m:r>
                            <a:rPr lang="pl-PL" sz="6000" b="0" i="1" smtClean="0">
                              <a:latin typeface="Cambria Math" panose="02040503050406030204" pitchFamily="18" charset="0"/>
                              <a:ea typeface="Cambria Math" panose="02040503050406030204" pitchFamily="18" charset="0"/>
                            </a:rPr>
                            <m:t>)|</m:t>
                          </m:r>
                        </m:e>
                      </m:func>
                    </m:oMath>
                  </m:oMathPara>
                </a14:m>
                <a:endParaRPr lang="pl-PL" sz="6000" dirty="0"/>
              </a:p>
            </p:txBody>
          </p:sp>
        </mc:Choice>
        <mc:Fallback xmlns="">
          <p:sp>
            <p:nvSpPr>
              <p:cNvPr id="8" name="pole tekstowe 7">
                <a:extLst>
                  <a:ext uri="{FF2B5EF4-FFF2-40B4-BE49-F238E27FC236}">
                    <a16:creationId xmlns:a16="http://schemas.microsoft.com/office/drawing/2014/main" id="{3FEE02F7-AE1B-48F7-D01D-AF3AE738DD28}"/>
                  </a:ext>
                </a:extLst>
              </p:cNvPr>
              <p:cNvSpPr txBox="1">
                <a:spLocks noRot="1" noChangeAspect="1" noMove="1" noResize="1" noEditPoints="1" noAdjustHandles="1" noChangeArrowheads="1" noChangeShapeType="1" noTextEdit="1"/>
              </p:cNvSpPr>
              <p:nvPr/>
            </p:nvSpPr>
            <p:spPr>
              <a:xfrm>
                <a:off x="406610" y="8513761"/>
                <a:ext cx="20284345" cy="1310295"/>
              </a:xfrm>
              <a:prstGeom prst="rect">
                <a:avLst/>
              </a:prstGeom>
              <a:blipFill>
                <a:blip r:embed="rId5"/>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10965405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87ABDF8B-F04E-7881-105A-229E1D5B1C6A}"/>
              </a:ext>
            </a:extLst>
          </p:cNvPr>
          <p:cNvSpPr txBox="1"/>
          <p:nvPr/>
        </p:nvSpPr>
        <p:spPr>
          <a:xfrm>
            <a:off x="3337654" y="946405"/>
            <a:ext cx="10419784" cy="646331"/>
          </a:xfrm>
          <a:prstGeom prst="rect">
            <a:avLst/>
          </a:prstGeom>
          <a:noFill/>
        </p:spPr>
        <p:txBody>
          <a:bodyPr wrap="square">
            <a:spAutoFit/>
          </a:bodyPr>
          <a:lstStyle/>
          <a:p>
            <a:pPr algn="l"/>
            <a:r>
              <a:rPr lang="pl-PL" b="0" i="0" dirty="0">
                <a:solidFill>
                  <a:srgbClr val="0D0D0D"/>
                </a:solidFill>
                <a:effectLst/>
                <a:highlight>
                  <a:srgbClr val="FFFFFF"/>
                </a:highlight>
                <a:latin typeface="Söhne"/>
              </a:rPr>
              <a:t>Error </a:t>
            </a:r>
            <a:r>
              <a:rPr lang="pl-PL" b="0" i="0" dirty="0" err="1">
                <a:solidFill>
                  <a:srgbClr val="0D0D0D"/>
                </a:solidFill>
                <a:effectLst/>
                <a:highlight>
                  <a:srgbClr val="FFFFFF"/>
                </a:highlight>
                <a:latin typeface="Söhne"/>
              </a:rPr>
              <a:t>estimation</a:t>
            </a:r>
            <a:endParaRPr lang="en-US" b="0" i="0" dirty="0">
              <a:solidFill>
                <a:srgbClr val="0D0D0D"/>
              </a:solidFill>
              <a:effectLst/>
              <a:highlight>
                <a:srgbClr val="FFFFFF"/>
              </a:highlight>
              <a:latin typeface="Söhne"/>
            </a:endParaRPr>
          </a:p>
        </p:txBody>
      </p:sp>
      <mc:AlternateContent xmlns:mc="http://schemas.openxmlformats.org/markup-compatibility/2006" xmlns:a14="http://schemas.microsoft.com/office/drawing/2010/main">
        <mc:Choice Requires="a14">
          <p:sp>
            <p:nvSpPr>
              <p:cNvPr id="2" name="pole tekstowe 1">
                <a:extLst>
                  <a:ext uri="{FF2B5EF4-FFF2-40B4-BE49-F238E27FC236}">
                    <a16:creationId xmlns:a16="http://schemas.microsoft.com/office/drawing/2014/main" id="{BFB0F032-9C5A-7F33-CA7E-B903D535B847}"/>
                  </a:ext>
                </a:extLst>
              </p:cNvPr>
              <p:cNvSpPr txBox="1"/>
              <p:nvPr/>
            </p:nvSpPr>
            <p:spPr>
              <a:xfrm>
                <a:off x="3018678" y="2115828"/>
                <a:ext cx="12202510" cy="204799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m:t>
                      </m:r>
                      <m:f>
                        <m:fPr>
                          <m:ctrlPr>
                            <a:rPr lang="pl-PL" sz="6000" b="0" i="1" smtClean="0">
                              <a:latin typeface="Cambria Math" panose="02040503050406030204" pitchFamily="18" charset="0"/>
                              <a:ea typeface="Cambria Math" panose="02040503050406030204" pitchFamily="18" charset="0"/>
                            </a:rPr>
                          </m:ctrlPr>
                        </m:fPr>
                        <m:num>
                          <m:r>
                            <a:rPr lang="pl-PL" sz="6000" i="1">
                              <a:latin typeface="Cambria Math" panose="02040503050406030204" pitchFamily="18" charset="0"/>
                              <a:ea typeface="Cambria Math" panose="02040503050406030204" pitchFamily="18" charset="0"/>
                            </a:rPr>
                            <m:t>𝑓</m:t>
                          </m:r>
                          <m:d>
                            <m:dPr>
                              <m:ctrlPr>
                                <a:rPr lang="pl-PL" sz="6000" i="1">
                                  <a:latin typeface="Cambria Math" panose="02040503050406030204" pitchFamily="18" charset="0"/>
                                  <a:ea typeface="Cambria Math" panose="02040503050406030204" pitchFamily="18" charset="0"/>
                                </a:rPr>
                              </m:ctrlPr>
                            </m:dPr>
                            <m:e>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sub>
                              </m:sSub>
                            </m:e>
                          </m:d>
                        </m:num>
                        <m:den>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𝑏</m:t>
                              </m:r>
                            </m:e>
                          </m:d>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e>
                          </m:d>
                        </m:den>
                      </m:f>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𝑏</m:t>
                      </m:r>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m:t>
                      </m:r>
                    </m:oMath>
                  </m:oMathPara>
                </a14:m>
                <a:endParaRPr lang="pl-PL" sz="6000" dirty="0"/>
              </a:p>
            </p:txBody>
          </p:sp>
        </mc:Choice>
        <mc:Fallback xmlns="">
          <p:sp>
            <p:nvSpPr>
              <p:cNvPr id="2" name="pole tekstowe 1">
                <a:extLst>
                  <a:ext uri="{FF2B5EF4-FFF2-40B4-BE49-F238E27FC236}">
                    <a16:creationId xmlns:a16="http://schemas.microsoft.com/office/drawing/2014/main" id="{BFB0F032-9C5A-7F33-CA7E-B903D535B847}"/>
                  </a:ext>
                </a:extLst>
              </p:cNvPr>
              <p:cNvSpPr txBox="1">
                <a:spLocks noRot="1" noChangeAspect="1" noMove="1" noResize="1" noEditPoints="1" noAdjustHandles="1" noChangeArrowheads="1" noChangeShapeType="1" noTextEdit="1"/>
              </p:cNvSpPr>
              <p:nvPr/>
            </p:nvSpPr>
            <p:spPr>
              <a:xfrm>
                <a:off x="3018678" y="2115828"/>
                <a:ext cx="12202510" cy="2047997"/>
              </a:xfrm>
              <a:prstGeom prst="rect">
                <a:avLst/>
              </a:prstGeom>
              <a:blipFill>
                <a:blip r:embed="rId3"/>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7" name="pole tekstowe 6">
                <a:extLst>
                  <a:ext uri="{FF2B5EF4-FFF2-40B4-BE49-F238E27FC236}">
                    <a16:creationId xmlns:a16="http://schemas.microsoft.com/office/drawing/2014/main" id="{1BA9D04A-70B7-2305-6D7A-7EE69137F0FC}"/>
                  </a:ext>
                </a:extLst>
              </p:cNvPr>
              <p:cNvSpPr txBox="1"/>
              <p:nvPr/>
            </p:nvSpPr>
            <p:spPr>
              <a:xfrm>
                <a:off x="3018678" y="4810003"/>
                <a:ext cx="17629750" cy="101566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i="1">
                          <a:latin typeface="Cambria Math" panose="02040503050406030204" pitchFamily="18" charset="0"/>
                          <a:ea typeface="Cambria Math" panose="02040503050406030204" pitchFamily="18" charset="0"/>
                        </a:rPr>
                        <m:t>)(</m:t>
                      </m:r>
                      <m:r>
                        <a:rPr lang="pl-PL" sz="6000" i="1">
                          <a:latin typeface="Cambria Math" panose="02040503050406030204" pitchFamily="18" charset="0"/>
                          <a:ea typeface="Cambria Math" panose="02040503050406030204" pitchFamily="18" charset="0"/>
                        </a:rPr>
                        <m:t>𝑓</m:t>
                      </m:r>
                      <m:d>
                        <m:dPr>
                          <m:ctrlPr>
                            <a:rPr lang="pl-PL" sz="6000" i="1">
                              <a:latin typeface="Cambria Math" panose="02040503050406030204" pitchFamily="18" charset="0"/>
                              <a:ea typeface="Cambria Math" panose="02040503050406030204" pitchFamily="18" charset="0"/>
                            </a:rPr>
                          </m:ctrlPr>
                        </m:dPr>
                        <m:e>
                          <m:r>
                            <a:rPr lang="pl-PL" sz="6000" i="1">
                              <a:latin typeface="Cambria Math" panose="02040503050406030204" pitchFamily="18" charset="0"/>
                              <a:ea typeface="Cambria Math" panose="02040503050406030204" pitchFamily="18" charset="0"/>
                            </a:rPr>
                            <m:t>𝑏</m:t>
                          </m:r>
                        </m:e>
                      </m:d>
                      <m:r>
                        <a:rPr lang="pl-PL" sz="6000" i="1">
                          <a:latin typeface="Cambria Math" panose="02040503050406030204" pitchFamily="18" charset="0"/>
                          <a:ea typeface="Cambria Math" panose="02040503050406030204" pitchFamily="18" charset="0"/>
                        </a:rPr>
                        <m:t>−</m:t>
                      </m:r>
                      <m:r>
                        <a:rPr lang="pl-PL" sz="6000" i="1">
                          <a:latin typeface="Cambria Math" panose="02040503050406030204" pitchFamily="18" charset="0"/>
                          <a:ea typeface="Cambria Math" panose="02040503050406030204" pitchFamily="18" charset="0"/>
                        </a:rPr>
                        <m:t>𝑓</m:t>
                      </m:r>
                      <m:d>
                        <m:dPr>
                          <m:ctrlPr>
                            <a:rPr lang="pl-PL" sz="6000" i="1">
                              <a:latin typeface="Cambria Math" panose="02040503050406030204" pitchFamily="18" charset="0"/>
                              <a:ea typeface="Cambria Math" panose="02040503050406030204" pitchFamily="18" charset="0"/>
                            </a:rPr>
                          </m:ctrlPr>
                        </m:dPr>
                        <m:e>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sub>
                          </m:sSub>
                        </m:e>
                      </m:d>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𝑓</m:t>
                      </m:r>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𝑥</m:t>
                      </m:r>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𝑏</m:t>
                      </m:r>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m:t>
                      </m:r>
                    </m:oMath>
                  </m:oMathPara>
                </a14:m>
                <a:endParaRPr lang="pl-PL" sz="6000" dirty="0"/>
              </a:p>
            </p:txBody>
          </p:sp>
        </mc:Choice>
        <mc:Fallback xmlns="">
          <p:sp>
            <p:nvSpPr>
              <p:cNvPr id="7" name="pole tekstowe 6">
                <a:extLst>
                  <a:ext uri="{FF2B5EF4-FFF2-40B4-BE49-F238E27FC236}">
                    <a16:creationId xmlns:a16="http://schemas.microsoft.com/office/drawing/2014/main" id="{1BA9D04A-70B7-2305-6D7A-7EE69137F0FC}"/>
                  </a:ext>
                </a:extLst>
              </p:cNvPr>
              <p:cNvSpPr txBox="1">
                <a:spLocks noRot="1" noChangeAspect="1" noMove="1" noResize="1" noEditPoints="1" noAdjustHandles="1" noChangeArrowheads="1" noChangeShapeType="1" noTextEdit="1"/>
              </p:cNvSpPr>
              <p:nvPr/>
            </p:nvSpPr>
            <p:spPr>
              <a:xfrm>
                <a:off x="3018678" y="4810003"/>
                <a:ext cx="17629750" cy="1015663"/>
              </a:xfrm>
              <a:prstGeom prst="rect">
                <a:avLst/>
              </a:prstGeom>
              <a:blipFill>
                <a:blip r:embed="rId4"/>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9" name="pole tekstowe 8">
                <a:extLst>
                  <a:ext uri="{FF2B5EF4-FFF2-40B4-BE49-F238E27FC236}">
                    <a16:creationId xmlns:a16="http://schemas.microsoft.com/office/drawing/2014/main" id="{AD587C61-4B1B-52B8-DF7E-D8AD377D2F60}"/>
                  </a:ext>
                </a:extLst>
              </p:cNvPr>
              <p:cNvSpPr txBox="1"/>
              <p:nvPr/>
            </p:nvSpPr>
            <p:spPr>
              <a:xfrm>
                <a:off x="3018678" y="6858000"/>
                <a:ext cx="17629750" cy="215360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i="1">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 </m:t>
                      </m:r>
                      <m:f>
                        <m:fPr>
                          <m:ctrlPr>
                            <a:rPr lang="pl-PL" sz="6000" b="0" i="1" smtClean="0">
                              <a:latin typeface="Cambria Math" panose="02040503050406030204" pitchFamily="18" charset="0"/>
                              <a:ea typeface="Cambria Math" panose="02040503050406030204" pitchFamily="18" charset="0"/>
                            </a:rPr>
                          </m:ctrlPr>
                        </m:fPr>
                        <m:num>
                          <m:d>
                            <m:dPr>
                              <m:ctrlPr>
                                <a:rPr lang="pl-PL" sz="6000" i="1">
                                  <a:latin typeface="Cambria Math" panose="02040503050406030204" pitchFamily="18" charset="0"/>
                                  <a:ea typeface="Cambria Math" panose="02040503050406030204" pitchFamily="18" charset="0"/>
                                </a:rPr>
                              </m:ctrlPr>
                            </m:dPr>
                            <m:e>
                              <m:r>
                                <a:rPr lang="pl-PL" sz="6000" i="1">
                                  <a:latin typeface="Cambria Math" panose="02040503050406030204" pitchFamily="18" charset="0"/>
                                  <a:ea typeface="Cambria Math" panose="02040503050406030204" pitchFamily="18" charset="0"/>
                                </a:rPr>
                                <m:t>𝑓</m:t>
                              </m:r>
                              <m:d>
                                <m:dPr>
                                  <m:ctrlPr>
                                    <a:rPr lang="pl-PL" sz="6000" i="1">
                                      <a:latin typeface="Cambria Math" panose="02040503050406030204" pitchFamily="18" charset="0"/>
                                      <a:ea typeface="Cambria Math" panose="02040503050406030204" pitchFamily="18" charset="0"/>
                                    </a:rPr>
                                  </m:ctrlPr>
                                </m:dPr>
                                <m:e>
                                  <m:r>
                                    <a:rPr lang="pl-PL" sz="6000" i="1">
                                      <a:latin typeface="Cambria Math" panose="02040503050406030204" pitchFamily="18" charset="0"/>
                                      <a:ea typeface="Cambria Math" panose="02040503050406030204" pitchFamily="18" charset="0"/>
                                    </a:rPr>
                                    <m:t>𝑏</m:t>
                                  </m:r>
                                </m:e>
                              </m:d>
                              <m:r>
                                <a:rPr lang="pl-PL" sz="6000" i="1">
                                  <a:latin typeface="Cambria Math" panose="02040503050406030204" pitchFamily="18" charset="0"/>
                                  <a:ea typeface="Cambria Math" panose="02040503050406030204" pitchFamily="18" charset="0"/>
                                </a:rPr>
                                <m:t>−</m:t>
                              </m:r>
                              <m:r>
                                <a:rPr lang="pl-PL" sz="6000" i="1">
                                  <a:latin typeface="Cambria Math" panose="02040503050406030204" pitchFamily="18" charset="0"/>
                                  <a:ea typeface="Cambria Math" panose="02040503050406030204" pitchFamily="18" charset="0"/>
                                </a:rPr>
                                <m:t>𝑓</m:t>
                              </m:r>
                              <m:d>
                                <m:dPr>
                                  <m:ctrlPr>
                                    <a:rPr lang="pl-PL" sz="6000" i="1">
                                      <a:latin typeface="Cambria Math" panose="02040503050406030204" pitchFamily="18" charset="0"/>
                                      <a:ea typeface="Cambria Math" panose="02040503050406030204" pitchFamily="18" charset="0"/>
                                    </a:rPr>
                                  </m:ctrlPr>
                                </m:dPr>
                                <m:e>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sub>
                                  </m:sSub>
                                </m:e>
                              </m:d>
                            </m:e>
                          </m:d>
                        </m:num>
                        <m:den>
                          <m:d>
                            <m:dPr>
                              <m:ctrlPr>
                                <a:rPr lang="pl-PL" sz="6000" i="1">
                                  <a:latin typeface="Cambria Math" panose="02040503050406030204" pitchFamily="18" charset="0"/>
                                  <a:ea typeface="Cambria Math" panose="02040503050406030204" pitchFamily="18" charset="0"/>
                                </a:rPr>
                              </m:ctrlPr>
                            </m:dPr>
                            <m:e>
                              <m:r>
                                <a:rPr lang="pl-PL" sz="6000" i="1">
                                  <a:latin typeface="Cambria Math" panose="02040503050406030204" pitchFamily="18" charset="0"/>
                                  <a:ea typeface="Cambria Math" panose="02040503050406030204" pitchFamily="18" charset="0"/>
                                </a:rPr>
                                <m:t>𝑏</m:t>
                              </m:r>
                              <m:r>
                                <a:rPr lang="pl-PL" sz="6000" i="1">
                                  <a:latin typeface="Cambria Math" panose="02040503050406030204" pitchFamily="18" charset="0"/>
                                  <a:ea typeface="Cambria Math" panose="02040503050406030204" pitchFamily="18" charset="0"/>
                                </a:rPr>
                                <m:t>−</m:t>
                              </m:r>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sub>
                              </m:sSub>
                            </m:e>
                          </m:d>
                        </m:den>
                      </m:f>
                      <m:r>
                        <a:rPr lang="pl-PL" sz="6000" b="0" i="1" smtClean="0">
                          <a:latin typeface="Cambria Math" panose="02040503050406030204" pitchFamily="18" charset="0"/>
                          <a:ea typeface="Cambria Math" panose="02040503050406030204" pitchFamily="18" charset="0"/>
                        </a:rPr>
                        <m:t> =−</m:t>
                      </m:r>
                      <m:r>
                        <a:rPr lang="pl-PL" sz="6000" b="0" i="1" smtClean="0">
                          <a:latin typeface="Cambria Math" panose="02040503050406030204" pitchFamily="18" charset="0"/>
                          <a:ea typeface="Cambria Math" panose="02040503050406030204" pitchFamily="18" charset="0"/>
                        </a:rPr>
                        <m:t>𝑓</m:t>
                      </m:r>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𝑥</m:t>
                      </m:r>
                      <m:r>
                        <a:rPr lang="pl-PL" sz="6000" b="0" i="1" smtClean="0">
                          <a:latin typeface="Cambria Math" panose="02040503050406030204" pitchFamily="18" charset="0"/>
                          <a:ea typeface="Cambria Math" panose="02040503050406030204" pitchFamily="18" charset="0"/>
                        </a:rPr>
                        <m:t>)</m:t>
                      </m:r>
                    </m:oMath>
                  </m:oMathPara>
                </a14:m>
                <a:endParaRPr lang="pl-PL" sz="6000" dirty="0"/>
              </a:p>
            </p:txBody>
          </p:sp>
        </mc:Choice>
        <mc:Fallback xmlns="">
          <p:sp>
            <p:nvSpPr>
              <p:cNvPr id="9" name="pole tekstowe 8">
                <a:extLst>
                  <a:ext uri="{FF2B5EF4-FFF2-40B4-BE49-F238E27FC236}">
                    <a16:creationId xmlns:a16="http://schemas.microsoft.com/office/drawing/2014/main" id="{AD587C61-4B1B-52B8-DF7E-D8AD377D2F60}"/>
                  </a:ext>
                </a:extLst>
              </p:cNvPr>
              <p:cNvSpPr txBox="1">
                <a:spLocks noRot="1" noChangeAspect="1" noMove="1" noResize="1" noEditPoints="1" noAdjustHandles="1" noChangeArrowheads="1" noChangeShapeType="1" noTextEdit="1"/>
              </p:cNvSpPr>
              <p:nvPr/>
            </p:nvSpPr>
            <p:spPr>
              <a:xfrm>
                <a:off x="3018678" y="6858000"/>
                <a:ext cx="17629750" cy="2153603"/>
              </a:xfrm>
              <a:prstGeom prst="rect">
                <a:avLst/>
              </a:prstGeom>
              <a:blipFill>
                <a:blip r:embed="rId5"/>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0" name="pole tekstowe 9">
                <a:extLst>
                  <a:ext uri="{FF2B5EF4-FFF2-40B4-BE49-F238E27FC236}">
                    <a16:creationId xmlns:a16="http://schemas.microsoft.com/office/drawing/2014/main" id="{F0FE54DF-878F-F2B2-0CA6-778763BA167F}"/>
                  </a:ext>
                </a:extLst>
              </p:cNvPr>
              <p:cNvSpPr txBox="1"/>
              <p:nvPr/>
            </p:nvSpPr>
            <p:spPr>
              <a:xfrm>
                <a:off x="3037141" y="9457202"/>
                <a:ext cx="17629750" cy="215360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i="1">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 </m:t>
                      </m:r>
                      <m:f>
                        <m:fPr>
                          <m:ctrlPr>
                            <a:rPr lang="pl-PL" sz="6000" b="0" i="1" smtClean="0">
                              <a:latin typeface="Cambria Math" panose="02040503050406030204" pitchFamily="18" charset="0"/>
                              <a:ea typeface="Cambria Math" panose="02040503050406030204" pitchFamily="18" charset="0"/>
                            </a:rPr>
                          </m:ctrlPr>
                        </m:fPr>
                        <m:num>
                          <m:d>
                            <m:dPr>
                              <m:ctrlPr>
                                <a:rPr lang="pl-PL" sz="6000" i="1">
                                  <a:latin typeface="Cambria Math" panose="02040503050406030204" pitchFamily="18" charset="0"/>
                                  <a:ea typeface="Cambria Math" panose="02040503050406030204" pitchFamily="18" charset="0"/>
                                </a:rPr>
                              </m:ctrlPr>
                            </m:dPr>
                            <m:e>
                              <m:r>
                                <a:rPr lang="pl-PL" sz="6000" i="1">
                                  <a:latin typeface="Cambria Math" panose="02040503050406030204" pitchFamily="18" charset="0"/>
                                  <a:ea typeface="Cambria Math" panose="02040503050406030204" pitchFamily="18" charset="0"/>
                                </a:rPr>
                                <m:t>𝑓</m:t>
                              </m:r>
                              <m:d>
                                <m:dPr>
                                  <m:ctrlPr>
                                    <a:rPr lang="pl-PL" sz="6000" i="1">
                                      <a:latin typeface="Cambria Math" panose="02040503050406030204" pitchFamily="18" charset="0"/>
                                      <a:ea typeface="Cambria Math" panose="02040503050406030204" pitchFamily="18" charset="0"/>
                                    </a:rPr>
                                  </m:ctrlPr>
                                </m:dPr>
                                <m:e>
                                  <m:r>
                                    <a:rPr lang="pl-PL" sz="6000" i="1">
                                      <a:latin typeface="Cambria Math" panose="02040503050406030204" pitchFamily="18" charset="0"/>
                                      <a:ea typeface="Cambria Math" panose="02040503050406030204" pitchFamily="18" charset="0"/>
                                    </a:rPr>
                                    <m:t>𝑏</m:t>
                                  </m:r>
                                </m:e>
                              </m:d>
                              <m:r>
                                <a:rPr lang="pl-PL" sz="6000" i="1">
                                  <a:latin typeface="Cambria Math" panose="02040503050406030204" pitchFamily="18" charset="0"/>
                                  <a:ea typeface="Cambria Math" panose="02040503050406030204" pitchFamily="18" charset="0"/>
                                </a:rPr>
                                <m:t>−</m:t>
                              </m:r>
                              <m:r>
                                <a:rPr lang="pl-PL" sz="6000" i="1">
                                  <a:latin typeface="Cambria Math" panose="02040503050406030204" pitchFamily="18" charset="0"/>
                                  <a:ea typeface="Cambria Math" panose="02040503050406030204" pitchFamily="18" charset="0"/>
                                </a:rPr>
                                <m:t>𝑓</m:t>
                              </m:r>
                              <m:d>
                                <m:dPr>
                                  <m:ctrlPr>
                                    <a:rPr lang="pl-PL" sz="6000" i="1">
                                      <a:latin typeface="Cambria Math" panose="02040503050406030204" pitchFamily="18" charset="0"/>
                                      <a:ea typeface="Cambria Math" panose="02040503050406030204" pitchFamily="18" charset="0"/>
                                    </a:rPr>
                                  </m:ctrlPr>
                                </m:dPr>
                                <m:e>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sub>
                                  </m:sSub>
                                </m:e>
                              </m:d>
                            </m:e>
                          </m:d>
                        </m:num>
                        <m:den>
                          <m:d>
                            <m:dPr>
                              <m:ctrlPr>
                                <a:rPr lang="pl-PL" sz="6000" i="1">
                                  <a:latin typeface="Cambria Math" panose="02040503050406030204" pitchFamily="18" charset="0"/>
                                  <a:ea typeface="Cambria Math" panose="02040503050406030204" pitchFamily="18" charset="0"/>
                                </a:rPr>
                              </m:ctrlPr>
                            </m:dPr>
                            <m:e>
                              <m:r>
                                <a:rPr lang="pl-PL" sz="6000" i="1">
                                  <a:latin typeface="Cambria Math" panose="02040503050406030204" pitchFamily="18" charset="0"/>
                                  <a:ea typeface="Cambria Math" panose="02040503050406030204" pitchFamily="18" charset="0"/>
                                </a:rPr>
                                <m:t>𝑏</m:t>
                              </m:r>
                              <m:r>
                                <a:rPr lang="pl-PL" sz="6000" i="1">
                                  <a:latin typeface="Cambria Math" panose="02040503050406030204" pitchFamily="18" charset="0"/>
                                  <a:ea typeface="Cambria Math" panose="02040503050406030204" pitchFamily="18" charset="0"/>
                                </a:rPr>
                                <m:t>−</m:t>
                              </m:r>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sub>
                              </m:sSub>
                            </m:e>
                          </m:d>
                        </m:den>
                      </m:f>
                      <m:r>
                        <a:rPr lang="pl-PL" sz="6000" b="0" i="1" smtClean="0">
                          <a:latin typeface="Cambria Math" panose="02040503050406030204" pitchFamily="18" charset="0"/>
                          <a:ea typeface="Cambria Math" panose="02040503050406030204" pitchFamily="18" charset="0"/>
                        </a:rPr>
                        <m:t> =</m:t>
                      </m:r>
                      <m:r>
                        <a:rPr lang="pl-PL" sz="6000" b="0" i="1" smtClean="0">
                          <a:latin typeface="Cambria Math" panose="02040503050406030204" pitchFamily="18" charset="0"/>
                          <a:ea typeface="Cambria Math" panose="02040503050406030204" pitchFamily="18" charset="0"/>
                        </a:rPr>
                        <m:t>𝑓</m:t>
                      </m:r>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𝜉</m:t>
                      </m:r>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𝑓</m:t>
                      </m:r>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𝑥</m:t>
                      </m:r>
                      <m:r>
                        <a:rPr lang="pl-PL" sz="6000" b="0" i="1" smtClean="0">
                          <a:latin typeface="Cambria Math" panose="02040503050406030204" pitchFamily="18" charset="0"/>
                          <a:ea typeface="Cambria Math" panose="02040503050406030204" pitchFamily="18" charset="0"/>
                        </a:rPr>
                        <m:t>)</m:t>
                      </m:r>
                    </m:oMath>
                  </m:oMathPara>
                </a14:m>
                <a:endParaRPr lang="pl-PL" sz="6000" dirty="0"/>
              </a:p>
            </p:txBody>
          </p:sp>
        </mc:Choice>
        <mc:Fallback xmlns="">
          <p:sp>
            <p:nvSpPr>
              <p:cNvPr id="10" name="pole tekstowe 9">
                <a:extLst>
                  <a:ext uri="{FF2B5EF4-FFF2-40B4-BE49-F238E27FC236}">
                    <a16:creationId xmlns:a16="http://schemas.microsoft.com/office/drawing/2014/main" id="{F0FE54DF-878F-F2B2-0CA6-778763BA167F}"/>
                  </a:ext>
                </a:extLst>
              </p:cNvPr>
              <p:cNvSpPr txBox="1">
                <a:spLocks noRot="1" noChangeAspect="1" noMove="1" noResize="1" noEditPoints="1" noAdjustHandles="1" noChangeArrowheads="1" noChangeShapeType="1" noTextEdit="1"/>
              </p:cNvSpPr>
              <p:nvPr/>
            </p:nvSpPr>
            <p:spPr>
              <a:xfrm>
                <a:off x="3037141" y="9457202"/>
                <a:ext cx="17629750" cy="2153603"/>
              </a:xfrm>
              <a:prstGeom prst="rect">
                <a:avLst/>
              </a:prstGeom>
              <a:blipFill>
                <a:blip r:embed="rId6"/>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32024480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87ABDF8B-F04E-7881-105A-229E1D5B1C6A}"/>
              </a:ext>
            </a:extLst>
          </p:cNvPr>
          <p:cNvSpPr txBox="1"/>
          <p:nvPr/>
        </p:nvSpPr>
        <p:spPr>
          <a:xfrm>
            <a:off x="3337654" y="946405"/>
            <a:ext cx="10419784" cy="646331"/>
          </a:xfrm>
          <a:prstGeom prst="rect">
            <a:avLst/>
          </a:prstGeom>
          <a:noFill/>
        </p:spPr>
        <p:txBody>
          <a:bodyPr wrap="square">
            <a:spAutoFit/>
          </a:bodyPr>
          <a:lstStyle/>
          <a:p>
            <a:pPr algn="l"/>
            <a:r>
              <a:rPr lang="pl-PL" b="0" i="0" dirty="0">
                <a:solidFill>
                  <a:srgbClr val="0D0D0D"/>
                </a:solidFill>
                <a:effectLst/>
                <a:highlight>
                  <a:srgbClr val="FFFFFF"/>
                </a:highlight>
                <a:latin typeface="Söhne"/>
              </a:rPr>
              <a:t>Error </a:t>
            </a:r>
            <a:r>
              <a:rPr lang="pl-PL" b="0" i="0" dirty="0" err="1">
                <a:solidFill>
                  <a:srgbClr val="0D0D0D"/>
                </a:solidFill>
                <a:effectLst/>
                <a:highlight>
                  <a:srgbClr val="FFFFFF"/>
                </a:highlight>
                <a:latin typeface="Söhne"/>
              </a:rPr>
              <a:t>estimation</a:t>
            </a:r>
            <a:endParaRPr lang="en-US" b="0" i="0" dirty="0">
              <a:solidFill>
                <a:srgbClr val="0D0D0D"/>
              </a:solidFill>
              <a:effectLst/>
              <a:highlight>
                <a:srgbClr val="FFFFFF"/>
              </a:highlight>
              <a:latin typeface="Söhne"/>
            </a:endParaRPr>
          </a:p>
        </p:txBody>
      </p:sp>
      <mc:AlternateContent xmlns:mc="http://schemas.openxmlformats.org/markup-compatibility/2006" xmlns:a14="http://schemas.microsoft.com/office/drawing/2010/main">
        <mc:Choice Requires="a14">
          <p:sp>
            <p:nvSpPr>
              <p:cNvPr id="10" name="pole tekstowe 9">
                <a:extLst>
                  <a:ext uri="{FF2B5EF4-FFF2-40B4-BE49-F238E27FC236}">
                    <a16:creationId xmlns:a16="http://schemas.microsoft.com/office/drawing/2014/main" id="{F0FE54DF-878F-F2B2-0CA6-778763BA167F}"/>
                  </a:ext>
                </a:extLst>
              </p:cNvPr>
              <p:cNvSpPr txBox="1"/>
              <p:nvPr/>
            </p:nvSpPr>
            <p:spPr>
              <a:xfrm>
                <a:off x="2335392" y="1592736"/>
                <a:ext cx="17629750" cy="215360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i="1">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 </m:t>
                      </m:r>
                      <m:f>
                        <m:fPr>
                          <m:ctrlPr>
                            <a:rPr lang="pl-PL" sz="6000" b="0" i="1" smtClean="0">
                              <a:latin typeface="Cambria Math" panose="02040503050406030204" pitchFamily="18" charset="0"/>
                              <a:ea typeface="Cambria Math" panose="02040503050406030204" pitchFamily="18" charset="0"/>
                            </a:rPr>
                          </m:ctrlPr>
                        </m:fPr>
                        <m:num>
                          <m:d>
                            <m:dPr>
                              <m:ctrlPr>
                                <a:rPr lang="pl-PL" sz="6000" i="1">
                                  <a:latin typeface="Cambria Math" panose="02040503050406030204" pitchFamily="18" charset="0"/>
                                  <a:ea typeface="Cambria Math" panose="02040503050406030204" pitchFamily="18" charset="0"/>
                                </a:rPr>
                              </m:ctrlPr>
                            </m:dPr>
                            <m:e>
                              <m:r>
                                <a:rPr lang="pl-PL" sz="6000" i="1">
                                  <a:latin typeface="Cambria Math" panose="02040503050406030204" pitchFamily="18" charset="0"/>
                                  <a:ea typeface="Cambria Math" panose="02040503050406030204" pitchFamily="18" charset="0"/>
                                </a:rPr>
                                <m:t>𝑓</m:t>
                              </m:r>
                              <m:d>
                                <m:dPr>
                                  <m:ctrlPr>
                                    <a:rPr lang="pl-PL" sz="6000" i="1">
                                      <a:latin typeface="Cambria Math" panose="02040503050406030204" pitchFamily="18" charset="0"/>
                                      <a:ea typeface="Cambria Math" panose="02040503050406030204" pitchFamily="18" charset="0"/>
                                    </a:rPr>
                                  </m:ctrlPr>
                                </m:dPr>
                                <m:e>
                                  <m:r>
                                    <a:rPr lang="pl-PL" sz="6000" i="1">
                                      <a:latin typeface="Cambria Math" panose="02040503050406030204" pitchFamily="18" charset="0"/>
                                      <a:ea typeface="Cambria Math" panose="02040503050406030204" pitchFamily="18" charset="0"/>
                                    </a:rPr>
                                    <m:t>𝑏</m:t>
                                  </m:r>
                                </m:e>
                              </m:d>
                              <m:r>
                                <a:rPr lang="pl-PL" sz="6000" i="1">
                                  <a:latin typeface="Cambria Math" panose="02040503050406030204" pitchFamily="18" charset="0"/>
                                  <a:ea typeface="Cambria Math" panose="02040503050406030204" pitchFamily="18" charset="0"/>
                                </a:rPr>
                                <m:t>−</m:t>
                              </m:r>
                              <m:r>
                                <a:rPr lang="pl-PL" sz="6000" i="1">
                                  <a:latin typeface="Cambria Math" panose="02040503050406030204" pitchFamily="18" charset="0"/>
                                  <a:ea typeface="Cambria Math" panose="02040503050406030204" pitchFamily="18" charset="0"/>
                                </a:rPr>
                                <m:t>𝑓</m:t>
                              </m:r>
                              <m:d>
                                <m:dPr>
                                  <m:ctrlPr>
                                    <a:rPr lang="pl-PL" sz="6000" i="1">
                                      <a:latin typeface="Cambria Math" panose="02040503050406030204" pitchFamily="18" charset="0"/>
                                      <a:ea typeface="Cambria Math" panose="02040503050406030204" pitchFamily="18" charset="0"/>
                                    </a:rPr>
                                  </m:ctrlPr>
                                </m:dPr>
                                <m:e>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sub>
                                  </m:sSub>
                                </m:e>
                              </m:d>
                            </m:e>
                          </m:d>
                        </m:num>
                        <m:den>
                          <m:d>
                            <m:dPr>
                              <m:ctrlPr>
                                <a:rPr lang="pl-PL" sz="6000" i="1">
                                  <a:latin typeface="Cambria Math" panose="02040503050406030204" pitchFamily="18" charset="0"/>
                                  <a:ea typeface="Cambria Math" panose="02040503050406030204" pitchFamily="18" charset="0"/>
                                </a:rPr>
                              </m:ctrlPr>
                            </m:dPr>
                            <m:e>
                              <m:r>
                                <a:rPr lang="pl-PL" sz="6000" i="1">
                                  <a:latin typeface="Cambria Math" panose="02040503050406030204" pitchFamily="18" charset="0"/>
                                  <a:ea typeface="Cambria Math" panose="02040503050406030204" pitchFamily="18" charset="0"/>
                                </a:rPr>
                                <m:t>𝑏</m:t>
                              </m:r>
                              <m:r>
                                <a:rPr lang="pl-PL" sz="6000" i="1">
                                  <a:latin typeface="Cambria Math" panose="02040503050406030204" pitchFamily="18" charset="0"/>
                                  <a:ea typeface="Cambria Math" panose="02040503050406030204" pitchFamily="18" charset="0"/>
                                </a:rPr>
                                <m:t>−</m:t>
                              </m:r>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sub>
                              </m:sSub>
                            </m:e>
                          </m:d>
                        </m:den>
                      </m:f>
                      <m:r>
                        <a:rPr lang="pl-PL" sz="6000" b="0" i="1" smtClean="0">
                          <a:latin typeface="Cambria Math" panose="02040503050406030204" pitchFamily="18" charset="0"/>
                          <a:ea typeface="Cambria Math" panose="02040503050406030204" pitchFamily="18" charset="0"/>
                        </a:rPr>
                        <m:t> =</m:t>
                      </m:r>
                      <m:r>
                        <a:rPr lang="pl-PL" sz="6000" b="0" i="1" smtClean="0">
                          <a:latin typeface="Cambria Math" panose="02040503050406030204" pitchFamily="18" charset="0"/>
                          <a:ea typeface="Cambria Math" panose="02040503050406030204" pitchFamily="18" charset="0"/>
                        </a:rPr>
                        <m:t>𝑓</m:t>
                      </m:r>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𝜉</m:t>
                      </m:r>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𝑓</m:t>
                      </m:r>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𝑥</m:t>
                      </m:r>
                      <m:r>
                        <a:rPr lang="pl-PL" sz="6000" b="0" i="1" smtClean="0">
                          <a:latin typeface="Cambria Math" panose="02040503050406030204" pitchFamily="18" charset="0"/>
                          <a:ea typeface="Cambria Math" panose="02040503050406030204" pitchFamily="18" charset="0"/>
                        </a:rPr>
                        <m:t>)</m:t>
                      </m:r>
                    </m:oMath>
                  </m:oMathPara>
                </a14:m>
                <a:endParaRPr lang="pl-PL" sz="6000" dirty="0"/>
              </a:p>
            </p:txBody>
          </p:sp>
        </mc:Choice>
        <mc:Fallback xmlns="">
          <p:sp>
            <p:nvSpPr>
              <p:cNvPr id="10" name="pole tekstowe 9">
                <a:extLst>
                  <a:ext uri="{FF2B5EF4-FFF2-40B4-BE49-F238E27FC236}">
                    <a16:creationId xmlns:a16="http://schemas.microsoft.com/office/drawing/2014/main" id="{F0FE54DF-878F-F2B2-0CA6-778763BA167F}"/>
                  </a:ext>
                </a:extLst>
              </p:cNvPr>
              <p:cNvSpPr txBox="1">
                <a:spLocks noRot="1" noChangeAspect="1" noMove="1" noResize="1" noEditPoints="1" noAdjustHandles="1" noChangeArrowheads="1" noChangeShapeType="1" noTextEdit="1"/>
              </p:cNvSpPr>
              <p:nvPr/>
            </p:nvSpPr>
            <p:spPr>
              <a:xfrm>
                <a:off x="2335392" y="1592736"/>
                <a:ext cx="17629750" cy="2153603"/>
              </a:xfrm>
              <a:prstGeom prst="rect">
                <a:avLst/>
              </a:prstGeom>
              <a:blipFill>
                <a:blip r:embed="rId3"/>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4" name="pole tekstowe 3">
                <a:extLst>
                  <a:ext uri="{FF2B5EF4-FFF2-40B4-BE49-F238E27FC236}">
                    <a16:creationId xmlns:a16="http://schemas.microsoft.com/office/drawing/2014/main" id="{A7DE3FE2-DB2F-DA6A-8F4F-529ADAED83B1}"/>
                  </a:ext>
                </a:extLst>
              </p:cNvPr>
              <p:cNvSpPr txBox="1"/>
              <p:nvPr/>
            </p:nvSpPr>
            <p:spPr>
              <a:xfrm>
                <a:off x="1488558" y="5462987"/>
                <a:ext cx="22689879" cy="204017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f>
                        <m:fPr>
                          <m:ctrlPr>
                            <a:rPr lang="pl-PL" sz="6000" b="0" i="1" smtClean="0">
                              <a:latin typeface="Cambria Math" panose="02040503050406030204" pitchFamily="18" charset="0"/>
                              <a:ea typeface="Cambria Math" panose="02040503050406030204" pitchFamily="18" charset="0"/>
                            </a:rPr>
                          </m:ctrlPr>
                        </m:fPr>
                        <m:num>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𝜉</m:t>
                              </m:r>
                            </m:e>
                          </m:d>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𝑓</m:t>
                          </m:r>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m:t>
                          </m:r>
                        </m:num>
                        <m:den>
                          <m:r>
                            <a:rPr lang="pl-PL" sz="6000" b="0" i="1" smtClean="0">
                              <a:latin typeface="Cambria Math" panose="02040503050406030204" pitchFamily="18" charset="0"/>
                              <a:ea typeface="Cambria Math" panose="02040503050406030204" pitchFamily="18" charset="0"/>
                            </a:rPr>
                            <m:t>𝜉</m:t>
                          </m:r>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den>
                      </m:f>
                      <m:r>
                        <a:rPr lang="pl-PL" sz="6000" b="0" i="1" smtClean="0">
                          <a:latin typeface="Cambria Math" panose="02040503050406030204" pitchFamily="18" charset="0"/>
                          <a:ea typeface="Cambria Math" panose="02040503050406030204" pitchFamily="18" charset="0"/>
                        </a:rPr>
                        <m:t>=</m:t>
                      </m:r>
                      <m:sSup>
                        <m:sSupPr>
                          <m:ctrlPr>
                            <a:rPr lang="pl-PL" sz="6000" b="0" i="1" smtClean="0">
                              <a:latin typeface="Cambria Math" panose="02040503050406030204" pitchFamily="18" charset="0"/>
                              <a:ea typeface="Cambria Math" panose="02040503050406030204" pitchFamily="18" charset="0"/>
                            </a:rPr>
                          </m:ctrlPr>
                        </m:sSupPr>
                        <m:e>
                          <m:r>
                            <a:rPr lang="pl-PL" sz="6000" b="0" i="1" smtClean="0">
                              <a:latin typeface="Cambria Math" panose="02040503050406030204" pitchFamily="18" charset="0"/>
                              <a:ea typeface="Cambria Math" panose="02040503050406030204" pitchFamily="18" charset="0"/>
                            </a:rPr>
                            <m:t>𝑓</m:t>
                          </m:r>
                        </m:e>
                        <m:sup>
                          <m:r>
                            <a:rPr lang="pl-PL" sz="6000" b="0" i="1" smtClean="0">
                              <a:latin typeface="Cambria Math" panose="02040503050406030204" pitchFamily="18" charset="0"/>
                              <a:ea typeface="Cambria Math" panose="02040503050406030204" pitchFamily="18" charset="0"/>
                            </a:rPr>
                            <m:t>′</m:t>
                          </m:r>
                        </m:sup>
                      </m:sSup>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𝜉</m:t>
                              </m:r>
                            </m:e>
                            <m:sub>
                              <m:r>
                                <a:rPr lang="pl-PL" sz="6000" b="0" i="1" smtClean="0">
                                  <a:latin typeface="Cambria Math" panose="02040503050406030204" pitchFamily="18" charset="0"/>
                                  <a:ea typeface="Cambria Math" panose="02040503050406030204" pitchFamily="18" charset="0"/>
                                </a:rPr>
                                <m:t>𝑘</m:t>
                              </m:r>
                            </m:sub>
                          </m:sSub>
                        </m:e>
                      </m:d>
                      <m:r>
                        <a:rPr lang="pl-PL" sz="6000" b="0" i="1" smtClean="0">
                          <a:latin typeface="Cambria Math" panose="02040503050406030204" pitchFamily="18" charset="0"/>
                          <a:ea typeface="Cambria Math" panose="02040503050406030204" pitchFamily="18" charset="0"/>
                        </a:rPr>
                        <m:t>, </m:t>
                      </m:r>
                      <m:r>
                        <a:rPr lang="pl-PL" sz="6000" b="0" i="1" smtClean="0">
                          <a:latin typeface="Cambria Math" panose="02040503050406030204" pitchFamily="18" charset="0"/>
                          <a:ea typeface="Cambria Math" panose="02040503050406030204" pitchFamily="18" charset="0"/>
                        </a:rPr>
                        <m:t>𝜉</m:t>
                      </m:r>
                      <m:r>
                        <a:rPr lang="pl-PL" sz="6000" b="0" i="1" smtClean="0">
                          <a:latin typeface="Cambria Math" panose="02040503050406030204" pitchFamily="18" charset="0"/>
                          <a:ea typeface="Cambria Math" panose="02040503050406030204" pitchFamily="18" charset="0"/>
                        </a:rPr>
                        <m:t>&lt;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𝜉</m:t>
                          </m:r>
                        </m:e>
                        <m:sub>
                          <m:r>
                            <a:rPr lang="pl-PL" sz="6000" b="0" i="1" smtClean="0">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&lt;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𝜉</m:t>
                          </m:r>
                        </m:e>
                      </m:d>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e>
                      </m:d>
                      <m:r>
                        <a:rPr lang="pl-PL" sz="6000" b="0" i="1" smtClean="0">
                          <a:latin typeface="Cambria Math" panose="02040503050406030204" pitchFamily="18" charset="0"/>
                          <a:ea typeface="Cambria Math" panose="02040503050406030204" pitchFamily="18" charset="0"/>
                        </a:rPr>
                        <m:t>=</m:t>
                      </m:r>
                      <m:sSup>
                        <m:sSupPr>
                          <m:ctrlPr>
                            <a:rPr lang="pl-PL" sz="6000" b="0" i="1" smtClean="0">
                              <a:latin typeface="Cambria Math" panose="02040503050406030204" pitchFamily="18" charset="0"/>
                              <a:ea typeface="Cambria Math" panose="02040503050406030204" pitchFamily="18" charset="0"/>
                            </a:rPr>
                          </m:ctrlPr>
                        </m:sSupPr>
                        <m:e>
                          <m:r>
                            <a:rPr lang="pl-PL" sz="6000" b="0" i="1" smtClean="0">
                              <a:latin typeface="Cambria Math" panose="02040503050406030204" pitchFamily="18" charset="0"/>
                              <a:ea typeface="Cambria Math" panose="02040503050406030204" pitchFamily="18" charset="0"/>
                            </a:rPr>
                            <m:t>𝑓</m:t>
                          </m:r>
                        </m:e>
                        <m:sup>
                          <m:r>
                            <a:rPr lang="pl-PL" sz="6000" b="0" i="1" smtClean="0">
                              <a:latin typeface="Cambria Math" panose="02040503050406030204" pitchFamily="18" charset="0"/>
                              <a:ea typeface="Cambria Math" panose="02040503050406030204" pitchFamily="18" charset="0"/>
                            </a:rPr>
                            <m:t>′</m:t>
                          </m:r>
                        </m:sup>
                      </m:sSup>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𝜉</m:t>
                          </m:r>
                        </m:e>
                      </m:d>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𝜉</m:t>
                      </m:r>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m:t>
                      </m:r>
                    </m:oMath>
                  </m:oMathPara>
                </a14:m>
                <a:endParaRPr lang="pl-PL" sz="6000" dirty="0"/>
              </a:p>
            </p:txBody>
          </p:sp>
        </mc:Choice>
        <mc:Fallback xmlns="">
          <p:sp>
            <p:nvSpPr>
              <p:cNvPr id="4" name="pole tekstowe 3">
                <a:extLst>
                  <a:ext uri="{FF2B5EF4-FFF2-40B4-BE49-F238E27FC236}">
                    <a16:creationId xmlns:a16="http://schemas.microsoft.com/office/drawing/2014/main" id="{A7DE3FE2-DB2F-DA6A-8F4F-529ADAED83B1}"/>
                  </a:ext>
                </a:extLst>
              </p:cNvPr>
              <p:cNvSpPr txBox="1">
                <a:spLocks noRot="1" noChangeAspect="1" noMove="1" noResize="1" noEditPoints="1" noAdjustHandles="1" noChangeArrowheads="1" noChangeShapeType="1" noTextEdit="1"/>
              </p:cNvSpPr>
              <p:nvPr/>
            </p:nvSpPr>
            <p:spPr>
              <a:xfrm>
                <a:off x="1488558" y="5462987"/>
                <a:ext cx="22689879" cy="2040174"/>
              </a:xfrm>
              <a:prstGeom prst="rect">
                <a:avLst/>
              </a:prstGeom>
              <a:blipFill>
                <a:blip r:embed="rId4"/>
                <a:stretch>
                  <a:fillRect/>
                </a:stretch>
              </a:blipFill>
            </p:spPr>
            <p:txBody>
              <a:bodyPr/>
              <a:lstStyle/>
              <a:p>
                <a:r>
                  <a:rPr lang="pl-PL">
                    <a:noFill/>
                  </a:rPr>
                  <a:t> </a:t>
                </a:r>
              </a:p>
            </p:txBody>
          </p:sp>
        </mc:Fallback>
      </mc:AlternateContent>
      <p:sp>
        <p:nvSpPr>
          <p:cNvPr id="5" name="pole tekstowe 4">
            <a:extLst>
              <a:ext uri="{FF2B5EF4-FFF2-40B4-BE49-F238E27FC236}">
                <a16:creationId xmlns:a16="http://schemas.microsoft.com/office/drawing/2014/main" id="{A6D88674-F00C-269C-E949-430A4BC6868F}"/>
              </a:ext>
            </a:extLst>
          </p:cNvPr>
          <p:cNvSpPr txBox="1"/>
          <p:nvPr/>
        </p:nvSpPr>
        <p:spPr>
          <a:xfrm>
            <a:off x="1998921" y="4392670"/>
            <a:ext cx="21094995" cy="861774"/>
          </a:xfrm>
          <a:prstGeom prst="rect">
            <a:avLst/>
          </a:prstGeom>
          <a:noFill/>
        </p:spPr>
        <p:txBody>
          <a:bodyPr wrap="square">
            <a:spAutoFit/>
          </a:bodyPr>
          <a:lstStyle/>
          <a:p>
            <a:pPr algn="l"/>
            <a:r>
              <a:rPr lang="en-US" sz="5000" b="0" i="0" dirty="0">
                <a:solidFill>
                  <a:srgbClr val="0D0D0D"/>
                </a:solidFill>
                <a:effectLst/>
                <a:highlight>
                  <a:srgbClr val="FFFFFF"/>
                </a:highlight>
                <a:latin typeface="Söhne"/>
              </a:rPr>
              <a:t>From Lagrange's increment theorem, part of the expression can be replaced:</a:t>
            </a:r>
          </a:p>
        </p:txBody>
      </p:sp>
      <mc:AlternateContent xmlns:mc="http://schemas.openxmlformats.org/markup-compatibility/2006" xmlns:a14="http://schemas.microsoft.com/office/drawing/2010/main">
        <mc:Choice Requires="a14">
          <p:sp>
            <p:nvSpPr>
              <p:cNvPr id="6" name="pole tekstowe 5">
                <a:extLst>
                  <a:ext uri="{FF2B5EF4-FFF2-40B4-BE49-F238E27FC236}">
                    <a16:creationId xmlns:a16="http://schemas.microsoft.com/office/drawing/2014/main" id="{0A6DAB60-1C48-635D-EEF7-81BE113AB015}"/>
                  </a:ext>
                </a:extLst>
              </p:cNvPr>
              <p:cNvSpPr txBox="1"/>
              <p:nvPr/>
            </p:nvSpPr>
            <p:spPr>
              <a:xfrm>
                <a:off x="1998921" y="7711704"/>
                <a:ext cx="17629750" cy="215360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f>
                        <m:fPr>
                          <m:ctrlPr>
                            <a:rPr lang="pl-PL" sz="6000" b="0" i="1" smtClean="0">
                              <a:latin typeface="Cambria Math" panose="02040503050406030204" pitchFamily="18" charset="0"/>
                              <a:ea typeface="Cambria Math" panose="02040503050406030204" pitchFamily="18" charset="0"/>
                            </a:rPr>
                          </m:ctrlPr>
                        </m:fPr>
                        <m:num>
                          <m:d>
                            <m:dPr>
                              <m:ctrlPr>
                                <a:rPr lang="pl-PL" sz="6000" i="1">
                                  <a:latin typeface="Cambria Math" panose="02040503050406030204" pitchFamily="18" charset="0"/>
                                  <a:ea typeface="Cambria Math" panose="02040503050406030204" pitchFamily="18" charset="0"/>
                                </a:rPr>
                              </m:ctrlPr>
                            </m:dPr>
                            <m:e>
                              <m:r>
                                <a:rPr lang="pl-PL" sz="6000" i="1">
                                  <a:latin typeface="Cambria Math" panose="02040503050406030204" pitchFamily="18" charset="0"/>
                                  <a:ea typeface="Cambria Math" panose="02040503050406030204" pitchFamily="18" charset="0"/>
                                </a:rPr>
                                <m:t>𝑓</m:t>
                              </m:r>
                              <m:d>
                                <m:dPr>
                                  <m:ctrlPr>
                                    <a:rPr lang="pl-PL" sz="6000" i="1">
                                      <a:latin typeface="Cambria Math" panose="02040503050406030204" pitchFamily="18" charset="0"/>
                                      <a:ea typeface="Cambria Math" panose="02040503050406030204" pitchFamily="18" charset="0"/>
                                    </a:rPr>
                                  </m:ctrlPr>
                                </m:dPr>
                                <m:e>
                                  <m:r>
                                    <a:rPr lang="pl-PL" sz="6000" i="1">
                                      <a:latin typeface="Cambria Math" panose="02040503050406030204" pitchFamily="18" charset="0"/>
                                      <a:ea typeface="Cambria Math" panose="02040503050406030204" pitchFamily="18" charset="0"/>
                                    </a:rPr>
                                    <m:t>𝑏</m:t>
                                  </m:r>
                                </m:e>
                              </m:d>
                              <m:r>
                                <a:rPr lang="pl-PL" sz="6000" i="1">
                                  <a:latin typeface="Cambria Math" panose="02040503050406030204" pitchFamily="18" charset="0"/>
                                  <a:ea typeface="Cambria Math" panose="02040503050406030204" pitchFamily="18" charset="0"/>
                                </a:rPr>
                                <m:t>−</m:t>
                              </m:r>
                              <m:r>
                                <a:rPr lang="pl-PL" sz="6000" i="1">
                                  <a:latin typeface="Cambria Math" panose="02040503050406030204" pitchFamily="18" charset="0"/>
                                  <a:ea typeface="Cambria Math" panose="02040503050406030204" pitchFamily="18" charset="0"/>
                                </a:rPr>
                                <m:t>𝑓</m:t>
                              </m:r>
                              <m:d>
                                <m:dPr>
                                  <m:ctrlPr>
                                    <a:rPr lang="pl-PL" sz="6000" i="1">
                                      <a:latin typeface="Cambria Math" panose="02040503050406030204" pitchFamily="18" charset="0"/>
                                      <a:ea typeface="Cambria Math" panose="02040503050406030204" pitchFamily="18" charset="0"/>
                                    </a:rPr>
                                  </m:ctrlPr>
                                </m:dPr>
                                <m:e>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sub>
                                  </m:sSub>
                                </m:e>
                              </m:d>
                            </m:e>
                          </m:d>
                        </m:num>
                        <m:den>
                          <m:d>
                            <m:dPr>
                              <m:ctrlPr>
                                <a:rPr lang="pl-PL" sz="6000" i="1">
                                  <a:latin typeface="Cambria Math" panose="02040503050406030204" pitchFamily="18" charset="0"/>
                                  <a:ea typeface="Cambria Math" panose="02040503050406030204" pitchFamily="18" charset="0"/>
                                </a:rPr>
                              </m:ctrlPr>
                            </m:dPr>
                            <m:e>
                              <m:r>
                                <a:rPr lang="pl-PL" sz="6000" i="1">
                                  <a:latin typeface="Cambria Math" panose="02040503050406030204" pitchFamily="18" charset="0"/>
                                  <a:ea typeface="Cambria Math" panose="02040503050406030204" pitchFamily="18" charset="0"/>
                                </a:rPr>
                                <m:t>𝑏</m:t>
                              </m:r>
                              <m:r>
                                <a:rPr lang="pl-PL" sz="6000" i="1">
                                  <a:latin typeface="Cambria Math" panose="02040503050406030204" pitchFamily="18" charset="0"/>
                                  <a:ea typeface="Cambria Math" panose="02040503050406030204" pitchFamily="18" charset="0"/>
                                </a:rPr>
                                <m:t>−</m:t>
                              </m:r>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sub>
                              </m:sSub>
                            </m:e>
                          </m:d>
                        </m:den>
                      </m:f>
                      <m:r>
                        <a:rPr lang="pl-PL" sz="6000" b="0" i="1" smtClean="0">
                          <a:latin typeface="Cambria Math" panose="02040503050406030204" pitchFamily="18" charset="0"/>
                          <a:ea typeface="Cambria Math" panose="02040503050406030204" pitchFamily="18" charset="0"/>
                        </a:rPr>
                        <m:t> =</m:t>
                      </m:r>
                      <m:sSup>
                        <m:sSupPr>
                          <m:ctrlPr>
                            <a:rPr lang="pl-PL" sz="6000" b="0" i="1" smtClean="0">
                              <a:latin typeface="Cambria Math" panose="02040503050406030204" pitchFamily="18" charset="0"/>
                              <a:ea typeface="Cambria Math" panose="02040503050406030204" pitchFamily="18" charset="0"/>
                            </a:rPr>
                          </m:ctrlPr>
                        </m:sSupPr>
                        <m:e>
                          <m:r>
                            <a:rPr lang="pl-PL" sz="6000" b="0" i="1" smtClean="0">
                              <a:latin typeface="Cambria Math" panose="02040503050406030204" pitchFamily="18" charset="0"/>
                              <a:ea typeface="Cambria Math" panose="02040503050406030204" pitchFamily="18" charset="0"/>
                            </a:rPr>
                            <m:t>𝑓</m:t>
                          </m:r>
                        </m:e>
                        <m:sup>
                          <m:r>
                            <a:rPr lang="pl-PL" sz="6000" b="0" i="1" smtClean="0">
                              <a:latin typeface="Cambria Math" panose="02040503050406030204" pitchFamily="18" charset="0"/>
                              <a:ea typeface="Cambria Math" panose="02040503050406030204" pitchFamily="18" charset="0"/>
                            </a:rPr>
                            <m:t>′</m:t>
                          </m:r>
                        </m:sup>
                      </m:sSup>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acc>
                                <m:accPr>
                                  <m:chr m:val="̅"/>
                                  <m:ctrlPr>
                                    <a:rPr lang="pl-PL" sz="6000" b="0" i="1" smtClean="0">
                                      <a:latin typeface="Cambria Math" panose="02040503050406030204" pitchFamily="18" charset="0"/>
                                      <a:ea typeface="Cambria Math" panose="02040503050406030204" pitchFamily="18" charset="0"/>
                                    </a:rPr>
                                  </m:ctrlPr>
                                </m:accPr>
                                <m:e>
                                  <m:r>
                                    <a:rPr lang="pl-PL" sz="6000" b="0" i="1" smtClean="0">
                                      <a:latin typeface="Cambria Math" panose="02040503050406030204" pitchFamily="18" charset="0"/>
                                      <a:ea typeface="Cambria Math" panose="02040503050406030204" pitchFamily="18" charset="0"/>
                                    </a:rPr>
                                    <m:t>𝑥</m:t>
                                  </m:r>
                                </m:e>
                              </m:acc>
                            </m:e>
                            <m:sub>
                              <m:r>
                                <a:rPr lang="pl-PL" sz="6000" b="0" i="1" smtClean="0">
                                  <a:latin typeface="Cambria Math" panose="02040503050406030204" pitchFamily="18" charset="0"/>
                                  <a:ea typeface="Cambria Math" panose="02040503050406030204" pitchFamily="18" charset="0"/>
                                </a:rPr>
                                <m:t>𝑘</m:t>
                              </m:r>
                            </m:sub>
                          </m:sSub>
                        </m:e>
                      </m:d>
                      <m:r>
                        <a:rPr lang="pl-PL" sz="6000" b="0" i="1" smtClean="0">
                          <a:latin typeface="Cambria Math" panose="02040503050406030204" pitchFamily="18" charset="0"/>
                          <a:ea typeface="Cambria Math" panose="02040503050406030204" pitchFamily="18" charset="0"/>
                        </a:rPr>
                        <m:t>,  </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&lt;</m:t>
                      </m:r>
                      <m:sSub>
                        <m:sSubPr>
                          <m:ctrlPr>
                            <a:rPr lang="pl-PL" sz="6000" b="0" i="1" smtClean="0">
                              <a:latin typeface="Cambria Math" panose="02040503050406030204" pitchFamily="18" charset="0"/>
                              <a:ea typeface="Cambria Math" panose="02040503050406030204" pitchFamily="18" charset="0"/>
                            </a:rPr>
                          </m:ctrlPr>
                        </m:sSubPr>
                        <m:e>
                          <m:acc>
                            <m:accPr>
                              <m:chr m:val="̅"/>
                              <m:ctrlPr>
                                <a:rPr lang="pl-PL" sz="6000" b="0" i="1" smtClean="0">
                                  <a:latin typeface="Cambria Math" panose="02040503050406030204" pitchFamily="18" charset="0"/>
                                  <a:ea typeface="Cambria Math" panose="02040503050406030204" pitchFamily="18" charset="0"/>
                                </a:rPr>
                              </m:ctrlPr>
                            </m:accPr>
                            <m:e>
                              <m:r>
                                <a:rPr lang="pl-PL" sz="6000" b="0" i="1" smtClean="0">
                                  <a:latin typeface="Cambria Math" panose="02040503050406030204" pitchFamily="18" charset="0"/>
                                  <a:ea typeface="Cambria Math" panose="02040503050406030204" pitchFamily="18" charset="0"/>
                                </a:rPr>
                                <m:t>𝑥</m:t>
                              </m:r>
                            </m:e>
                          </m:acc>
                        </m:e>
                        <m:sub>
                          <m:r>
                            <a:rPr lang="pl-PL" sz="6000" b="0" i="1" smtClean="0">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&lt;</m:t>
                      </m:r>
                      <m:r>
                        <a:rPr lang="pl-PL" sz="6000" b="0" i="1" smtClean="0">
                          <a:latin typeface="Cambria Math" panose="02040503050406030204" pitchFamily="18" charset="0"/>
                          <a:ea typeface="Cambria Math" panose="02040503050406030204" pitchFamily="18" charset="0"/>
                        </a:rPr>
                        <m:t>𝑏</m:t>
                      </m:r>
                      <m:r>
                        <a:rPr lang="pl-PL" sz="6000" b="0" i="1" smtClean="0">
                          <a:latin typeface="Cambria Math" panose="02040503050406030204" pitchFamily="18" charset="0"/>
                          <a:ea typeface="Cambria Math" panose="02040503050406030204" pitchFamily="18" charset="0"/>
                        </a:rPr>
                        <m:t> </m:t>
                      </m:r>
                    </m:oMath>
                  </m:oMathPara>
                </a14:m>
                <a:endParaRPr lang="pl-PL" sz="6000" dirty="0"/>
              </a:p>
            </p:txBody>
          </p:sp>
        </mc:Choice>
        <mc:Fallback xmlns="">
          <p:sp>
            <p:nvSpPr>
              <p:cNvPr id="6" name="pole tekstowe 5">
                <a:extLst>
                  <a:ext uri="{FF2B5EF4-FFF2-40B4-BE49-F238E27FC236}">
                    <a16:creationId xmlns:a16="http://schemas.microsoft.com/office/drawing/2014/main" id="{0A6DAB60-1C48-635D-EEF7-81BE113AB015}"/>
                  </a:ext>
                </a:extLst>
              </p:cNvPr>
              <p:cNvSpPr txBox="1">
                <a:spLocks noRot="1" noChangeAspect="1" noMove="1" noResize="1" noEditPoints="1" noAdjustHandles="1" noChangeArrowheads="1" noChangeShapeType="1" noTextEdit="1"/>
              </p:cNvSpPr>
              <p:nvPr/>
            </p:nvSpPr>
            <p:spPr>
              <a:xfrm>
                <a:off x="1998921" y="7711704"/>
                <a:ext cx="17629750" cy="2153603"/>
              </a:xfrm>
              <a:prstGeom prst="rect">
                <a:avLst/>
              </a:prstGeom>
              <a:blipFill>
                <a:blip r:embed="rId5"/>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4225326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87ABDF8B-F04E-7881-105A-229E1D5B1C6A}"/>
              </a:ext>
            </a:extLst>
          </p:cNvPr>
          <p:cNvSpPr txBox="1"/>
          <p:nvPr/>
        </p:nvSpPr>
        <p:spPr>
          <a:xfrm>
            <a:off x="3337654" y="946405"/>
            <a:ext cx="10419784" cy="646331"/>
          </a:xfrm>
          <a:prstGeom prst="rect">
            <a:avLst/>
          </a:prstGeom>
          <a:noFill/>
        </p:spPr>
        <p:txBody>
          <a:bodyPr wrap="square">
            <a:spAutoFit/>
          </a:bodyPr>
          <a:lstStyle/>
          <a:p>
            <a:pPr algn="l"/>
            <a:r>
              <a:rPr lang="pl-PL" b="0" i="0" dirty="0">
                <a:solidFill>
                  <a:srgbClr val="0D0D0D"/>
                </a:solidFill>
                <a:effectLst/>
                <a:highlight>
                  <a:srgbClr val="FFFFFF"/>
                </a:highlight>
                <a:latin typeface="Söhne"/>
              </a:rPr>
              <a:t>Error </a:t>
            </a:r>
            <a:r>
              <a:rPr lang="pl-PL" b="0" i="0" dirty="0" err="1">
                <a:solidFill>
                  <a:srgbClr val="0D0D0D"/>
                </a:solidFill>
                <a:effectLst/>
                <a:highlight>
                  <a:srgbClr val="FFFFFF"/>
                </a:highlight>
                <a:latin typeface="Söhne"/>
              </a:rPr>
              <a:t>estimation</a:t>
            </a:r>
            <a:endParaRPr lang="en-US" b="0" i="0" dirty="0">
              <a:solidFill>
                <a:srgbClr val="0D0D0D"/>
              </a:solidFill>
              <a:effectLst/>
              <a:highlight>
                <a:srgbClr val="FFFFFF"/>
              </a:highlight>
              <a:latin typeface="Söhne"/>
            </a:endParaRPr>
          </a:p>
        </p:txBody>
      </p:sp>
      <mc:AlternateContent xmlns:mc="http://schemas.openxmlformats.org/markup-compatibility/2006" xmlns:a14="http://schemas.microsoft.com/office/drawing/2010/main">
        <mc:Choice Requires="a14">
          <p:sp>
            <p:nvSpPr>
              <p:cNvPr id="10" name="pole tekstowe 9">
                <a:extLst>
                  <a:ext uri="{FF2B5EF4-FFF2-40B4-BE49-F238E27FC236}">
                    <a16:creationId xmlns:a16="http://schemas.microsoft.com/office/drawing/2014/main" id="{F0FE54DF-878F-F2B2-0CA6-778763BA167F}"/>
                  </a:ext>
                </a:extLst>
              </p:cNvPr>
              <p:cNvSpPr txBox="1"/>
              <p:nvPr/>
            </p:nvSpPr>
            <p:spPr>
              <a:xfrm>
                <a:off x="2335392" y="1592736"/>
                <a:ext cx="17629750" cy="215360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i="1">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 </m:t>
                      </m:r>
                      <m:f>
                        <m:fPr>
                          <m:ctrlPr>
                            <a:rPr lang="pl-PL" sz="6000" b="0" i="1" smtClean="0">
                              <a:latin typeface="Cambria Math" panose="02040503050406030204" pitchFamily="18" charset="0"/>
                              <a:ea typeface="Cambria Math" panose="02040503050406030204" pitchFamily="18" charset="0"/>
                            </a:rPr>
                          </m:ctrlPr>
                        </m:fPr>
                        <m:num>
                          <m:d>
                            <m:dPr>
                              <m:ctrlPr>
                                <a:rPr lang="pl-PL" sz="6000" i="1">
                                  <a:latin typeface="Cambria Math" panose="02040503050406030204" pitchFamily="18" charset="0"/>
                                  <a:ea typeface="Cambria Math" panose="02040503050406030204" pitchFamily="18" charset="0"/>
                                </a:rPr>
                              </m:ctrlPr>
                            </m:dPr>
                            <m:e>
                              <m:r>
                                <a:rPr lang="pl-PL" sz="6000" i="1">
                                  <a:latin typeface="Cambria Math" panose="02040503050406030204" pitchFamily="18" charset="0"/>
                                  <a:ea typeface="Cambria Math" panose="02040503050406030204" pitchFamily="18" charset="0"/>
                                </a:rPr>
                                <m:t>𝑓</m:t>
                              </m:r>
                              <m:d>
                                <m:dPr>
                                  <m:ctrlPr>
                                    <a:rPr lang="pl-PL" sz="6000" i="1">
                                      <a:latin typeface="Cambria Math" panose="02040503050406030204" pitchFamily="18" charset="0"/>
                                      <a:ea typeface="Cambria Math" panose="02040503050406030204" pitchFamily="18" charset="0"/>
                                    </a:rPr>
                                  </m:ctrlPr>
                                </m:dPr>
                                <m:e>
                                  <m:r>
                                    <a:rPr lang="pl-PL" sz="6000" i="1">
                                      <a:latin typeface="Cambria Math" panose="02040503050406030204" pitchFamily="18" charset="0"/>
                                      <a:ea typeface="Cambria Math" panose="02040503050406030204" pitchFamily="18" charset="0"/>
                                    </a:rPr>
                                    <m:t>𝑏</m:t>
                                  </m:r>
                                </m:e>
                              </m:d>
                              <m:r>
                                <a:rPr lang="pl-PL" sz="6000" i="1">
                                  <a:latin typeface="Cambria Math" panose="02040503050406030204" pitchFamily="18" charset="0"/>
                                  <a:ea typeface="Cambria Math" panose="02040503050406030204" pitchFamily="18" charset="0"/>
                                </a:rPr>
                                <m:t>−</m:t>
                              </m:r>
                              <m:r>
                                <a:rPr lang="pl-PL" sz="6000" i="1">
                                  <a:latin typeface="Cambria Math" panose="02040503050406030204" pitchFamily="18" charset="0"/>
                                  <a:ea typeface="Cambria Math" panose="02040503050406030204" pitchFamily="18" charset="0"/>
                                </a:rPr>
                                <m:t>𝑓</m:t>
                              </m:r>
                              <m:d>
                                <m:dPr>
                                  <m:ctrlPr>
                                    <a:rPr lang="pl-PL" sz="6000" i="1">
                                      <a:latin typeface="Cambria Math" panose="02040503050406030204" pitchFamily="18" charset="0"/>
                                      <a:ea typeface="Cambria Math" panose="02040503050406030204" pitchFamily="18" charset="0"/>
                                    </a:rPr>
                                  </m:ctrlPr>
                                </m:dPr>
                                <m:e>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sub>
                                  </m:sSub>
                                </m:e>
                              </m:d>
                            </m:e>
                          </m:d>
                        </m:num>
                        <m:den>
                          <m:d>
                            <m:dPr>
                              <m:ctrlPr>
                                <a:rPr lang="pl-PL" sz="6000" i="1">
                                  <a:latin typeface="Cambria Math" panose="02040503050406030204" pitchFamily="18" charset="0"/>
                                  <a:ea typeface="Cambria Math" panose="02040503050406030204" pitchFamily="18" charset="0"/>
                                </a:rPr>
                              </m:ctrlPr>
                            </m:dPr>
                            <m:e>
                              <m:r>
                                <a:rPr lang="pl-PL" sz="6000" i="1">
                                  <a:latin typeface="Cambria Math" panose="02040503050406030204" pitchFamily="18" charset="0"/>
                                  <a:ea typeface="Cambria Math" panose="02040503050406030204" pitchFamily="18" charset="0"/>
                                </a:rPr>
                                <m:t>𝑏</m:t>
                              </m:r>
                              <m:r>
                                <a:rPr lang="pl-PL" sz="6000" i="1">
                                  <a:latin typeface="Cambria Math" panose="02040503050406030204" pitchFamily="18" charset="0"/>
                                  <a:ea typeface="Cambria Math" panose="02040503050406030204" pitchFamily="18" charset="0"/>
                                </a:rPr>
                                <m:t>−</m:t>
                              </m:r>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sub>
                              </m:sSub>
                            </m:e>
                          </m:d>
                        </m:den>
                      </m:f>
                      <m:r>
                        <a:rPr lang="pl-PL" sz="6000" b="0" i="1" smtClean="0">
                          <a:latin typeface="Cambria Math" panose="02040503050406030204" pitchFamily="18" charset="0"/>
                          <a:ea typeface="Cambria Math" panose="02040503050406030204" pitchFamily="18" charset="0"/>
                        </a:rPr>
                        <m:t> =</m:t>
                      </m:r>
                      <m:r>
                        <a:rPr lang="pl-PL" sz="6000" b="0" i="1" smtClean="0">
                          <a:latin typeface="Cambria Math" panose="02040503050406030204" pitchFamily="18" charset="0"/>
                          <a:ea typeface="Cambria Math" panose="02040503050406030204" pitchFamily="18" charset="0"/>
                        </a:rPr>
                        <m:t>𝑓</m:t>
                      </m:r>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𝜉</m:t>
                      </m:r>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𝑓</m:t>
                      </m:r>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𝑥</m:t>
                      </m:r>
                      <m:r>
                        <a:rPr lang="pl-PL" sz="6000" b="0" i="1" smtClean="0">
                          <a:latin typeface="Cambria Math" panose="02040503050406030204" pitchFamily="18" charset="0"/>
                          <a:ea typeface="Cambria Math" panose="02040503050406030204" pitchFamily="18" charset="0"/>
                        </a:rPr>
                        <m:t>)</m:t>
                      </m:r>
                    </m:oMath>
                  </m:oMathPara>
                </a14:m>
                <a:endParaRPr lang="pl-PL" sz="6000" dirty="0"/>
              </a:p>
            </p:txBody>
          </p:sp>
        </mc:Choice>
        <mc:Fallback xmlns="">
          <p:sp>
            <p:nvSpPr>
              <p:cNvPr id="10" name="pole tekstowe 9">
                <a:extLst>
                  <a:ext uri="{FF2B5EF4-FFF2-40B4-BE49-F238E27FC236}">
                    <a16:creationId xmlns:a16="http://schemas.microsoft.com/office/drawing/2014/main" id="{F0FE54DF-878F-F2B2-0CA6-778763BA167F}"/>
                  </a:ext>
                </a:extLst>
              </p:cNvPr>
              <p:cNvSpPr txBox="1">
                <a:spLocks noRot="1" noChangeAspect="1" noMove="1" noResize="1" noEditPoints="1" noAdjustHandles="1" noChangeArrowheads="1" noChangeShapeType="1" noTextEdit="1"/>
              </p:cNvSpPr>
              <p:nvPr/>
            </p:nvSpPr>
            <p:spPr>
              <a:xfrm>
                <a:off x="2335392" y="1592736"/>
                <a:ext cx="17629750" cy="2153603"/>
              </a:xfrm>
              <a:prstGeom prst="rect">
                <a:avLst/>
              </a:prstGeom>
              <a:blipFill>
                <a:blip r:embed="rId3"/>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6" name="pole tekstowe 5">
                <a:extLst>
                  <a:ext uri="{FF2B5EF4-FFF2-40B4-BE49-F238E27FC236}">
                    <a16:creationId xmlns:a16="http://schemas.microsoft.com/office/drawing/2014/main" id="{0A6DAB60-1C48-635D-EEF7-81BE113AB015}"/>
                  </a:ext>
                </a:extLst>
              </p:cNvPr>
              <p:cNvSpPr txBox="1"/>
              <p:nvPr/>
            </p:nvSpPr>
            <p:spPr>
              <a:xfrm>
                <a:off x="3678865" y="4075369"/>
                <a:ext cx="17629750" cy="215360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f>
                        <m:fPr>
                          <m:ctrlPr>
                            <a:rPr lang="pl-PL" sz="6000" b="0" i="1" smtClean="0">
                              <a:latin typeface="Cambria Math" panose="02040503050406030204" pitchFamily="18" charset="0"/>
                              <a:ea typeface="Cambria Math" panose="02040503050406030204" pitchFamily="18" charset="0"/>
                            </a:rPr>
                          </m:ctrlPr>
                        </m:fPr>
                        <m:num>
                          <m:d>
                            <m:dPr>
                              <m:ctrlPr>
                                <a:rPr lang="pl-PL" sz="6000" i="1">
                                  <a:latin typeface="Cambria Math" panose="02040503050406030204" pitchFamily="18" charset="0"/>
                                  <a:ea typeface="Cambria Math" panose="02040503050406030204" pitchFamily="18" charset="0"/>
                                </a:rPr>
                              </m:ctrlPr>
                            </m:dPr>
                            <m:e>
                              <m:r>
                                <a:rPr lang="pl-PL" sz="6000" i="1">
                                  <a:latin typeface="Cambria Math" panose="02040503050406030204" pitchFamily="18" charset="0"/>
                                  <a:ea typeface="Cambria Math" panose="02040503050406030204" pitchFamily="18" charset="0"/>
                                </a:rPr>
                                <m:t>𝑓</m:t>
                              </m:r>
                              <m:d>
                                <m:dPr>
                                  <m:ctrlPr>
                                    <a:rPr lang="pl-PL" sz="6000" i="1">
                                      <a:latin typeface="Cambria Math" panose="02040503050406030204" pitchFamily="18" charset="0"/>
                                      <a:ea typeface="Cambria Math" panose="02040503050406030204" pitchFamily="18" charset="0"/>
                                    </a:rPr>
                                  </m:ctrlPr>
                                </m:dPr>
                                <m:e>
                                  <m:r>
                                    <a:rPr lang="pl-PL" sz="6000" i="1">
                                      <a:latin typeface="Cambria Math" panose="02040503050406030204" pitchFamily="18" charset="0"/>
                                      <a:ea typeface="Cambria Math" panose="02040503050406030204" pitchFamily="18" charset="0"/>
                                    </a:rPr>
                                    <m:t>𝑏</m:t>
                                  </m:r>
                                </m:e>
                              </m:d>
                              <m:r>
                                <a:rPr lang="pl-PL" sz="6000" i="1">
                                  <a:latin typeface="Cambria Math" panose="02040503050406030204" pitchFamily="18" charset="0"/>
                                  <a:ea typeface="Cambria Math" panose="02040503050406030204" pitchFamily="18" charset="0"/>
                                </a:rPr>
                                <m:t>−</m:t>
                              </m:r>
                              <m:r>
                                <a:rPr lang="pl-PL" sz="6000" i="1">
                                  <a:latin typeface="Cambria Math" panose="02040503050406030204" pitchFamily="18" charset="0"/>
                                  <a:ea typeface="Cambria Math" panose="02040503050406030204" pitchFamily="18" charset="0"/>
                                </a:rPr>
                                <m:t>𝑓</m:t>
                              </m:r>
                              <m:d>
                                <m:dPr>
                                  <m:ctrlPr>
                                    <a:rPr lang="pl-PL" sz="6000" i="1">
                                      <a:latin typeface="Cambria Math" panose="02040503050406030204" pitchFamily="18" charset="0"/>
                                      <a:ea typeface="Cambria Math" panose="02040503050406030204" pitchFamily="18" charset="0"/>
                                    </a:rPr>
                                  </m:ctrlPr>
                                </m:dPr>
                                <m:e>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sub>
                                  </m:sSub>
                                </m:e>
                              </m:d>
                            </m:e>
                          </m:d>
                        </m:num>
                        <m:den>
                          <m:d>
                            <m:dPr>
                              <m:ctrlPr>
                                <a:rPr lang="pl-PL" sz="6000" i="1">
                                  <a:latin typeface="Cambria Math" panose="02040503050406030204" pitchFamily="18" charset="0"/>
                                  <a:ea typeface="Cambria Math" panose="02040503050406030204" pitchFamily="18" charset="0"/>
                                </a:rPr>
                              </m:ctrlPr>
                            </m:dPr>
                            <m:e>
                              <m:r>
                                <a:rPr lang="pl-PL" sz="6000" i="1">
                                  <a:latin typeface="Cambria Math" panose="02040503050406030204" pitchFamily="18" charset="0"/>
                                  <a:ea typeface="Cambria Math" panose="02040503050406030204" pitchFamily="18" charset="0"/>
                                </a:rPr>
                                <m:t>𝑏</m:t>
                              </m:r>
                              <m:r>
                                <a:rPr lang="pl-PL" sz="6000" i="1">
                                  <a:latin typeface="Cambria Math" panose="02040503050406030204" pitchFamily="18" charset="0"/>
                                  <a:ea typeface="Cambria Math" panose="02040503050406030204" pitchFamily="18" charset="0"/>
                                </a:rPr>
                                <m:t>−</m:t>
                              </m:r>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sub>
                              </m:sSub>
                            </m:e>
                          </m:d>
                        </m:den>
                      </m:f>
                      <m:r>
                        <a:rPr lang="pl-PL" sz="6000" b="0" i="1" smtClean="0">
                          <a:latin typeface="Cambria Math" panose="02040503050406030204" pitchFamily="18" charset="0"/>
                          <a:ea typeface="Cambria Math" panose="02040503050406030204" pitchFamily="18" charset="0"/>
                        </a:rPr>
                        <m:t> =</m:t>
                      </m:r>
                      <m:sSup>
                        <m:sSupPr>
                          <m:ctrlPr>
                            <a:rPr lang="pl-PL" sz="6000" b="0" i="1" smtClean="0">
                              <a:latin typeface="Cambria Math" panose="02040503050406030204" pitchFamily="18" charset="0"/>
                              <a:ea typeface="Cambria Math" panose="02040503050406030204" pitchFamily="18" charset="0"/>
                            </a:rPr>
                          </m:ctrlPr>
                        </m:sSupPr>
                        <m:e>
                          <m:r>
                            <a:rPr lang="pl-PL" sz="6000" b="0" i="1" smtClean="0">
                              <a:latin typeface="Cambria Math" panose="02040503050406030204" pitchFamily="18" charset="0"/>
                              <a:ea typeface="Cambria Math" panose="02040503050406030204" pitchFamily="18" charset="0"/>
                            </a:rPr>
                            <m:t>𝑓</m:t>
                          </m:r>
                        </m:e>
                        <m:sup>
                          <m:r>
                            <a:rPr lang="pl-PL" sz="6000" b="0" i="1" smtClean="0">
                              <a:latin typeface="Cambria Math" panose="02040503050406030204" pitchFamily="18" charset="0"/>
                              <a:ea typeface="Cambria Math" panose="02040503050406030204" pitchFamily="18" charset="0"/>
                            </a:rPr>
                            <m:t>′</m:t>
                          </m:r>
                        </m:sup>
                      </m:sSup>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acc>
                                <m:accPr>
                                  <m:chr m:val="̅"/>
                                  <m:ctrlPr>
                                    <a:rPr lang="pl-PL" sz="6000" b="0" i="1" smtClean="0">
                                      <a:latin typeface="Cambria Math" panose="02040503050406030204" pitchFamily="18" charset="0"/>
                                      <a:ea typeface="Cambria Math" panose="02040503050406030204" pitchFamily="18" charset="0"/>
                                    </a:rPr>
                                  </m:ctrlPr>
                                </m:accPr>
                                <m:e>
                                  <m:r>
                                    <a:rPr lang="pl-PL" sz="6000" b="0" i="1" smtClean="0">
                                      <a:latin typeface="Cambria Math" panose="02040503050406030204" pitchFamily="18" charset="0"/>
                                      <a:ea typeface="Cambria Math" panose="02040503050406030204" pitchFamily="18" charset="0"/>
                                    </a:rPr>
                                    <m:t>𝑥</m:t>
                                  </m:r>
                                </m:e>
                              </m:acc>
                            </m:e>
                            <m:sub>
                              <m:r>
                                <a:rPr lang="pl-PL" sz="6000" b="0" i="1" smtClean="0">
                                  <a:latin typeface="Cambria Math" panose="02040503050406030204" pitchFamily="18" charset="0"/>
                                  <a:ea typeface="Cambria Math" panose="02040503050406030204" pitchFamily="18" charset="0"/>
                                </a:rPr>
                                <m:t>𝑘</m:t>
                              </m:r>
                            </m:sub>
                          </m:sSub>
                        </m:e>
                      </m:d>
                      <m:r>
                        <a:rPr lang="pl-PL" sz="6000" b="0" i="1" smtClean="0">
                          <a:latin typeface="Cambria Math" panose="02040503050406030204" pitchFamily="18" charset="0"/>
                          <a:ea typeface="Cambria Math" panose="02040503050406030204" pitchFamily="18" charset="0"/>
                        </a:rPr>
                        <m:t>,  </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&lt;</m:t>
                      </m:r>
                      <m:sSub>
                        <m:sSubPr>
                          <m:ctrlPr>
                            <a:rPr lang="pl-PL" sz="6000" b="0" i="1" smtClean="0">
                              <a:latin typeface="Cambria Math" panose="02040503050406030204" pitchFamily="18" charset="0"/>
                              <a:ea typeface="Cambria Math" panose="02040503050406030204" pitchFamily="18" charset="0"/>
                            </a:rPr>
                          </m:ctrlPr>
                        </m:sSubPr>
                        <m:e>
                          <m:acc>
                            <m:accPr>
                              <m:chr m:val="̅"/>
                              <m:ctrlPr>
                                <a:rPr lang="pl-PL" sz="6000" b="0" i="1" smtClean="0">
                                  <a:latin typeface="Cambria Math" panose="02040503050406030204" pitchFamily="18" charset="0"/>
                                  <a:ea typeface="Cambria Math" panose="02040503050406030204" pitchFamily="18" charset="0"/>
                                </a:rPr>
                              </m:ctrlPr>
                            </m:accPr>
                            <m:e>
                              <m:r>
                                <a:rPr lang="pl-PL" sz="6000" b="0" i="1" smtClean="0">
                                  <a:latin typeface="Cambria Math" panose="02040503050406030204" pitchFamily="18" charset="0"/>
                                  <a:ea typeface="Cambria Math" panose="02040503050406030204" pitchFamily="18" charset="0"/>
                                </a:rPr>
                                <m:t>𝑥</m:t>
                              </m:r>
                            </m:e>
                          </m:acc>
                        </m:e>
                        <m:sub>
                          <m:r>
                            <a:rPr lang="pl-PL" sz="6000" b="0" i="1" smtClean="0">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&lt;</m:t>
                      </m:r>
                      <m:r>
                        <a:rPr lang="pl-PL" sz="6000" b="0" i="1" smtClean="0">
                          <a:latin typeface="Cambria Math" panose="02040503050406030204" pitchFamily="18" charset="0"/>
                          <a:ea typeface="Cambria Math" panose="02040503050406030204" pitchFamily="18" charset="0"/>
                        </a:rPr>
                        <m:t>𝑏</m:t>
                      </m:r>
                      <m:r>
                        <a:rPr lang="pl-PL" sz="6000" b="0" i="1" smtClean="0">
                          <a:latin typeface="Cambria Math" panose="02040503050406030204" pitchFamily="18" charset="0"/>
                          <a:ea typeface="Cambria Math" panose="02040503050406030204" pitchFamily="18" charset="0"/>
                        </a:rPr>
                        <m:t> </m:t>
                      </m:r>
                    </m:oMath>
                  </m:oMathPara>
                </a14:m>
                <a:endParaRPr lang="pl-PL" sz="6000" dirty="0"/>
              </a:p>
            </p:txBody>
          </p:sp>
        </mc:Choice>
        <mc:Fallback xmlns="">
          <p:sp>
            <p:nvSpPr>
              <p:cNvPr id="6" name="pole tekstowe 5">
                <a:extLst>
                  <a:ext uri="{FF2B5EF4-FFF2-40B4-BE49-F238E27FC236}">
                    <a16:creationId xmlns:a16="http://schemas.microsoft.com/office/drawing/2014/main" id="{0A6DAB60-1C48-635D-EEF7-81BE113AB015}"/>
                  </a:ext>
                </a:extLst>
              </p:cNvPr>
              <p:cNvSpPr txBox="1">
                <a:spLocks noRot="1" noChangeAspect="1" noMove="1" noResize="1" noEditPoints="1" noAdjustHandles="1" noChangeArrowheads="1" noChangeShapeType="1" noTextEdit="1"/>
              </p:cNvSpPr>
              <p:nvPr/>
            </p:nvSpPr>
            <p:spPr>
              <a:xfrm>
                <a:off x="3678865" y="4075369"/>
                <a:ext cx="17629750" cy="2153603"/>
              </a:xfrm>
              <a:prstGeom prst="rect">
                <a:avLst/>
              </a:prstGeom>
              <a:blipFill>
                <a:blip r:embed="rId4"/>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 name="pole tekstowe 1">
                <a:extLst>
                  <a:ext uri="{FF2B5EF4-FFF2-40B4-BE49-F238E27FC236}">
                    <a16:creationId xmlns:a16="http://schemas.microsoft.com/office/drawing/2014/main" id="{CD10FD8F-28B4-13DA-DF67-36CFB4173485}"/>
                  </a:ext>
                </a:extLst>
              </p:cNvPr>
              <p:cNvSpPr txBox="1"/>
              <p:nvPr/>
            </p:nvSpPr>
            <p:spPr>
              <a:xfrm>
                <a:off x="2335392" y="6855852"/>
                <a:ext cx="17629750" cy="101566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e>
                      </m:d>
                      <m:sSup>
                        <m:sSupPr>
                          <m:ctrlPr>
                            <a:rPr lang="pl-PL" sz="6000" b="0" i="1" smtClean="0">
                              <a:latin typeface="Cambria Math" panose="02040503050406030204" pitchFamily="18" charset="0"/>
                              <a:ea typeface="Cambria Math" panose="02040503050406030204" pitchFamily="18" charset="0"/>
                            </a:rPr>
                          </m:ctrlPr>
                        </m:sSupPr>
                        <m:e>
                          <m:r>
                            <a:rPr lang="pl-PL" sz="6000" b="0" i="1" smtClean="0">
                              <a:latin typeface="Cambria Math" panose="02040503050406030204" pitchFamily="18" charset="0"/>
                              <a:ea typeface="Cambria Math" panose="02040503050406030204" pitchFamily="18" charset="0"/>
                            </a:rPr>
                            <m:t>𝑓</m:t>
                          </m:r>
                        </m:e>
                        <m:sup>
                          <m:r>
                            <a:rPr lang="pl-PL" sz="6000" b="0" i="1" smtClean="0">
                              <a:latin typeface="Cambria Math" panose="02040503050406030204" pitchFamily="18" charset="0"/>
                              <a:ea typeface="Cambria Math" panose="02040503050406030204" pitchFamily="18" charset="0"/>
                            </a:rPr>
                            <m:t>′</m:t>
                          </m:r>
                        </m:sup>
                      </m:sSup>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acc>
                                <m:accPr>
                                  <m:chr m:val="̅"/>
                                  <m:ctrlPr>
                                    <a:rPr lang="pl-PL" sz="6000" b="0" i="1" smtClean="0">
                                      <a:latin typeface="Cambria Math" panose="02040503050406030204" pitchFamily="18" charset="0"/>
                                      <a:ea typeface="Cambria Math" panose="02040503050406030204" pitchFamily="18" charset="0"/>
                                    </a:rPr>
                                  </m:ctrlPr>
                                </m:accPr>
                                <m:e>
                                  <m:r>
                                    <a:rPr lang="pl-PL" sz="6000" b="0" i="1" smtClean="0">
                                      <a:latin typeface="Cambria Math" panose="02040503050406030204" pitchFamily="18" charset="0"/>
                                      <a:ea typeface="Cambria Math" panose="02040503050406030204" pitchFamily="18" charset="0"/>
                                    </a:rPr>
                                    <m:t>𝑥</m:t>
                                  </m:r>
                                </m:e>
                              </m:acc>
                            </m:e>
                            <m:sub>
                              <m:r>
                                <a:rPr lang="pl-PL" sz="6000" b="0" i="1" smtClean="0">
                                  <a:latin typeface="Cambria Math" panose="02040503050406030204" pitchFamily="18" charset="0"/>
                                  <a:ea typeface="Cambria Math" panose="02040503050406030204" pitchFamily="18" charset="0"/>
                                </a:rPr>
                                <m:t>𝑘</m:t>
                              </m:r>
                            </m:sub>
                          </m:sSub>
                        </m:e>
                      </m:d>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𝑓</m:t>
                      </m:r>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𝜉</m:t>
                          </m:r>
                        </m:e>
                        <m:sub>
                          <m:r>
                            <a:rPr lang="pl-PL" sz="6000" b="0" i="1" smtClean="0">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𝜉</m:t>
                      </m:r>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m:t>
                      </m:r>
                    </m:oMath>
                  </m:oMathPara>
                </a14:m>
                <a:endParaRPr lang="pl-PL" sz="6000" dirty="0"/>
              </a:p>
            </p:txBody>
          </p:sp>
        </mc:Choice>
        <mc:Fallback xmlns="">
          <p:sp>
            <p:nvSpPr>
              <p:cNvPr id="2" name="pole tekstowe 1">
                <a:extLst>
                  <a:ext uri="{FF2B5EF4-FFF2-40B4-BE49-F238E27FC236}">
                    <a16:creationId xmlns:a16="http://schemas.microsoft.com/office/drawing/2014/main" id="{CD10FD8F-28B4-13DA-DF67-36CFB4173485}"/>
                  </a:ext>
                </a:extLst>
              </p:cNvPr>
              <p:cNvSpPr txBox="1">
                <a:spLocks noRot="1" noChangeAspect="1" noMove="1" noResize="1" noEditPoints="1" noAdjustHandles="1" noChangeArrowheads="1" noChangeShapeType="1" noTextEdit="1"/>
              </p:cNvSpPr>
              <p:nvPr/>
            </p:nvSpPr>
            <p:spPr>
              <a:xfrm>
                <a:off x="2335392" y="6855852"/>
                <a:ext cx="17629750" cy="1015663"/>
              </a:xfrm>
              <a:prstGeom prst="rect">
                <a:avLst/>
              </a:prstGeom>
              <a:blipFill>
                <a:blip r:embed="rId5"/>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7" name="pole tekstowe 6">
                <a:extLst>
                  <a:ext uri="{FF2B5EF4-FFF2-40B4-BE49-F238E27FC236}">
                    <a16:creationId xmlns:a16="http://schemas.microsoft.com/office/drawing/2014/main" id="{7FFE7127-F712-F54A-BFCC-E91B4209DD69}"/>
                  </a:ext>
                </a:extLst>
              </p:cNvPr>
              <p:cNvSpPr txBox="1"/>
              <p:nvPr/>
            </p:nvSpPr>
            <p:spPr>
              <a:xfrm>
                <a:off x="-404037" y="8830653"/>
                <a:ext cx="24178437" cy="1015663"/>
              </a:xfrm>
              <a:prstGeom prst="rect">
                <a:avLst/>
              </a:prstGeom>
              <a:noFill/>
            </p:spPr>
            <p:txBody>
              <a:bodyPr wrap="square">
                <a:spAutoFit/>
              </a:bodyPr>
              <a:lstStyle/>
              <a:p>
                <a:pPr algn="ctr"/>
                <a14:m>
                  <m:oMath xmlns:m="http://schemas.openxmlformats.org/officeDocument/2006/math">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e>
                    </m:d>
                    <m:sSup>
                      <m:sSupPr>
                        <m:ctrlPr>
                          <a:rPr lang="pl-PL" sz="6000" b="0" i="1" smtClean="0">
                            <a:latin typeface="Cambria Math" panose="02040503050406030204" pitchFamily="18" charset="0"/>
                            <a:ea typeface="Cambria Math" panose="02040503050406030204" pitchFamily="18" charset="0"/>
                          </a:rPr>
                        </m:ctrlPr>
                      </m:sSupPr>
                      <m:e>
                        <m:r>
                          <a:rPr lang="pl-PL" sz="6000" b="0" i="1" smtClean="0">
                            <a:latin typeface="Cambria Math" panose="02040503050406030204" pitchFamily="18" charset="0"/>
                            <a:ea typeface="Cambria Math" panose="02040503050406030204" pitchFamily="18" charset="0"/>
                          </a:rPr>
                          <m:t>𝑓</m:t>
                        </m:r>
                      </m:e>
                      <m:sup>
                        <m:r>
                          <a:rPr lang="pl-PL" sz="6000" b="0" i="1" smtClean="0">
                            <a:latin typeface="Cambria Math" panose="02040503050406030204" pitchFamily="18" charset="0"/>
                            <a:ea typeface="Cambria Math" panose="02040503050406030204" pitchFamily="18" charset="0"/>
                          </a:rPr>
                          <m:t>′</m:t>
                        </m:r>
                      </m:sup>
                    </m:sSup>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acc>
                              <m:accPr>
                                <m:chr m:val="̅"/>
                                <m:ctrlPr>
                                  <a:rPr lang="pl-PL" sz="6000" b="0" i="1" smtClean="0">
                                    <a:latin typeface="Cambria Math" panose="02040503050406030204" pitchFamily="18" charset="0"/>
                                    <a:ea typeface="Cambria Math" panose="02040503050406030204" pitchFamily="18" charset="0"/>
                                  </a:rPr>
                                </m:ctrlPr>
                              </m:accPr>
                              <m:e>
                                <m:r>
                                  <a:rPr lang="pl-PL" sz="6000" b="0" i="1" smtClean="0">
                                    <a:latin typeface="Cambria Math" panose="02040503050406030204" pitchFamily="18" charset="0"/>
                                    <a:ea typeface="Cambria Math" panose="02040503050406030204" pitchFamily="18" charset="0"/>
                                  </a:rPr>
                                  <m:t>𝑥</m:t>
                                </m:r>
                              </m:e>
                            </m:acc>
                          </m:e>
                          <m:sub>
                            <m:r>
                              <a:rPr lang="pl-PL" sz="6000" b="0" i="1" smtClean="0">
                                <a:latin typeface="Cambria Math" panose="02040503050406030204" pitchFamily="18" charset="0"/>
                                <a:ea typeface="Cambria Math" panose="02040503050406030204" pitchFamily="18" charset="0"/>
                              </a:rPr>
                              <m:t>𝑘</m:t>
                            </m:r>
                          </m:sub>
                        </m:sSub>
                      </m:e>
                    </m:d>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sSup>
                      <m:sSupPr>
                        <m:ctrlPr>
                          <a:rPr lang="pl-PL" sz="6000" b="0" i="1" smtClean="0">
                            <a:latin typeface="Cambria Math" panose="02040503050406030204" pitchFamily="18" charset="0"/>
                            <a:ea typeface="Cambria Math" panose="02040503050406030204" pitchFamily="18" charset="0"/>
                          </a:rPr>
                        </m:ctrlPr>
                      </m:sSupPr>
                      <m:e>
                        <m:r>
                          <a:rPr lang="pl-PL" sz="6000" b="0" i="1" smtClean="0">
                            <a:latin typeface="Cambria Math" panose="02040503050406030204" pitchFamily="18" charset="0"/>
                            <a:ea typeface="Cambria Math" panose="02040503050406030204" pitchFamily="18" charset="0"/>
                          </a:rPr>
                          <m:t>𝑓</m:t>
                        </m:r>
                      </m:e>
                      <m:sup>
                        <m:r>
                          <a:rPr lang="pl-PL" sz="6000" b="0" i="1" smtClean="0">
                            <a:latin typeface="Cambria Math" panose="02040503050406030204" pitchFamily="18" charset="0"/>
                            <a:ea typeface="Cambria Math" panose="02040503050406030204" pitchFamily="18" charset="0"/>
                          </a:rPr>
                          <m:t>′</m:t>
                        </m:r>
                      </m:sup>
                    </m:sSup>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𝜉</m:t>
                            </m:r>
                          </m:e>
                          <m:sub>
                            <m:r>
                              <a:rPr lang="pl-PL" sz="6000" b="0" i="1" smtClean="0">
                                <a:latin typeface="Cambria Math" panose="02040503050406030204" pitchFamily="18" charset="0"/>
                                <a:ea typeface="Cambria Math" panose="02040503050406030204" pitchFamily="18" charset="0"/>
                              </a:rPr>
                              <m:t>𝑘</m:t>
                            </m:r>
                          </m:sub>
                        </m:sSub>
                      </m:e>
                    </m:d>
                    <m:r>
                      <a:rPr lang="pl-PL" sz="6000" b="0" i="1" smtClean="0">
                        <a:latin typeface="Cambria Math" panose="02040503050406030204" pitchFamily="18" charset="0"/>
                        <a:ea typeface="Cambria Math" panose="02040503050406030204" pitchFamily="18" charset="0"/>
                      </a:rPr>
                      <m:t>=</m:t>
                    </m:r>
                    <m:sSup>
                      <m:sSupPr>
                        <m:ctrlPr>
                          <a:rPr lang="pl-PL" sz="6000" b="0" i="1" smtClean="0">
                            <a:latin typeface="Cambria Math" panose="02040503050406030204" pitchFamily="18" charset="0"/>
                            <a:ea typeface="Cambria Math" panose="02040503050406030204" pitchFamily="18" charset="0"/>
                          </a:rPr>
                        </m:ctrlPr>
                      </m:sSupPr>
                      <m:e>
                        <m:r>
                          <a:rPr lang="pl-PL" sz="6000" b="0" i="1" smtClean="0">
                            <a:latin typeface="Cambria Math" panose="02040503050406030204" pitchFamily="18" charset="0"/>
                            <a:ea typeface="Cambria Math" panose="02040503050406030204" pitchFamily="18" charset="0"/>
                          </a:rPr>
                          <m:t>𝑓</m:t>
                        </m:r>
                      </m:e>
                      <m:sup>
                        <m:r>
                          <a:rPr lang="pl-PL" sz="6000" b="0" i="1" smtClean="0">
                            <a:latin typeface="Cambria Math" panose="02040503050406030204" pitchFamily="18" charset="0"/>
                            <a:ea typeface="Cambria Math" panose="02040503050406030204" pitchFamily="18" charset="0"/>
                          </a:rPr>
                          <m:t>′</m:t>
                        </m:r>
                      </m:sup>
                    </m:sSup>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𝜉</m:t>
                            </m:r>
                          </m:e>
                          <m:sub>
                            <m:r>
                              <a:rPr lang="pl-PL" sz="6000" b="0" i="1" smtClean="0">
                                <a:latin typeface="Cambria Math" panose="02040503050406030204" pitchFamily="18" charset="0"/>
                                <a:ea typeface="Cambria Math" panose="02040503050406030204" pitchFamily="18" charset="0"/>
                              </a:rPr>
                              <m:t>𝑘</m:t>
                            </m:r>
                          </m:sub>
                        </m:sSub>
                      </m:e>
                    </m:d>
                    <m:r>
                      <a:rPr lang="pl-PL" sz="6000" b="0" i="1" smtClean="0">
                        <a:latin typeface="Cambria Math" panose="02040503050406030204" pitchFamily="18" charset="0"/>
                        <a:ea typeface="Cambria Math" panose="02040503050406030204" pitchFamily="18" charset="0"/>
                      </a:rPr>
                      <m:t>𝜉</m:t>
                    </m:r>
                    <m:r>
                      <a:rPr lang="pl-PL" sz="6000" b="0" i="1" smtClean="0">
                        <a:latin typeface="Cambria Math" panose="02040503050406030204" pitchFamily="18" charset="0"/>
                        <a:ea typeface="Cambria Math" panose="02040503050406030204" pitchFamily="18" charset="0"/>
                      </a:rPr>
                      <m:t>−</m:t>
                    </m:r>
                    <m:sSup>
                      <m:sSupPr>
                        <m:ctrlPr>
                          <a:rPr lang="pl-PL" sz="6000" i="1">
                            <a:latin typeface="Cambria Math" panose="02040503050406030204" pitchFamily="18" charset="0"/>
                            <a:ea typeface="Cambria Math" panose="02040503050406030204" pitchFamily="18" charset="0"/>
                          </a:rPr>
                        </m:ctrlPr>
                      </m:sSupPr>
                      <m:e>
                        <m:r>
                          <a:rPr lang="pl-PL" sz="6000" i="1">
                            <a:latin typeface="Cambria Math" panose="02040503050406030204" pitchFamily="18" charset="0"/>
                            <a:ea typeface="Cambria Math" panose="02040503050406030204" pitchFamily="18" charset="0"/>
                          </a:rPr>
                          <m:t>𝑓</m:t>
                        </m:r>
                      </m:e>
                      <m:sup>
                        <m:r>
                          <a:rPr lang="pl-PL" sz="6000" i="1">
                            <a:latin typeface="Cambria Math" panose="02040503050406030204" pitchFamily="18" charset="0"/>
                            <a:ea typeface="Cambria Math" panose="02040503050406030204" pitchFamily="18" charset="0"/>
                          </a:rPr>
                          <m:t>′</m:t>
                        </m:r>
                      </m:sup>
                    </m:sSup>
                    <m:d>
                      <m:dPr>
                        <m:ctrlPr>
                          <a:rPr lang="pl-PL" sz="6000" i="1">
                            <a:latin typeface="Cambria Math" panose="02040503050406030204" pitchFamily="18" charset="0"/>
                            <a:ea typeface="Cambria Math" panose="02040503050406030204" pitchFamily="18" charset="0"/>
                          </a:rPr>
                        </m:ctrlPr>
                      </m:dPr>
                      <m:e>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𝜉</m:t>
                            </m:r>
                          </m:e>
                          <m:sub>
                            <m:r>
                              <a:rPr lang="pl-PL" sz="6000" i="1">
                                <a:latin typeface="Cambria Math" panose="02040503050406030204" pitchFamily="18" charset="0"/>
                                <a:ea typeface="Cambria Math" panose="02040503050406030204" pitchFamily="18" charset="0"/>
                              </a:rPr>
                              <m:t>𝑘</m:t>
                            </m:r>
                          </m:sub>
                        </m:sSub>
                      </m:e>
                    </m:d>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oMath>
                </a14:m>
                <a:r>
                  <a:rPr lang="pl-PL" sz="6000" dirty="0">
                    <a:ea typeface="Cambria Math" panose="02040503050406030204" pitchFamily="18" charset="0"/>
                  </a:rPr>
                  <a:t> </a:t>
                </a:r>
                <a14:m>
                  <m:oMath xmlns:m="http://schemas.openxmlformats.org/officeDocument/2006/math">
                    <m:r>
                      <a:rPr lang="pl-PL" sz="6000" i="1">
                        <a:latin typeface="Cambria Math" panose="02040503050406030204" pitchFamily="18" charset="0"/>
                        <a:ea typeface="Cambria Math" panose="02040503050406030204" pitchFamily="18" charset="0"/>
                      </a:rPr>
                      <m:t>−</m:t>
                    </m:r>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r>
                          <a:rPr lang="pl-PL" sz="6000" i="1">
                            <a:latin typeface="Cambria Math" panose="02040503050406030204" pitchFamily="18" charset="0"/>
                            <a:ea typeface="Cambria Math" panose="02040503050406030204" pitchFamily="18" charset="0"/>
                          </a:rPr>
                          <m:t>+1</m:t>
                        </m:r>
                      </m:sub>
                    </m:sSub>
                    <m:sSup>
                      <m:sSupPr>
                        <m:ctrlPr>
                          <a:rPr lang="pl-PL" sz="6000" i="1">
                            <a:latin typeface="Cambria Math" panose="02040503050406030204" pitchFamily="18" charset="0"/>
                            <a:ea typeface="Cambria Math" panose="02040503050406030204" pitchFamily="18" charset="0"/>
                          </a:rPr>
                        </m:ctrlPr>
                      </m:sSupPr>
                      <m:e>
                        <m:r>
                          <a:rPr lang="pl-PL" sz="6000" i="1">
                            <a:latin typeface="Cambria Math" panose="02040503050406030204" pitchFamily="18" charset="0"/>
                            <a:ea typeface="Cambria Math" panose="02040503050406030204" pitchFamily="18" charset="0"/>
                          </a:rPr>
                          <m:t>𝑓</m:t>
                        </m:r>
                      </m:e>
                      <m:sup>
                        <m:r>
                          <a:rPr lang="pl-PL" sz="6000" i="1">
                            <a:latin typeface="Cambria Math" panose="02040503050406030204" pitchFamily="18" charset="0"/>
                            <a:ea typeface="Cambria Math" panose="02040503050406030204" pitchFamily="18" charset="0"/>
                          </a:rPr>
                          <m:t>′</m:t>
                        </m:r>
                      </m:sup>
                    </m:sSup>
                    <m:d>
                      <m:dPr>
                        <m:ctrlPr>
                          <a:rPr lang="pl-PL" sz="6000" i="1">
                            <a:latin typeface="Cambria Math" panose="02040503050406030204" pitchFamily="18" charset="0"/>
                            <a:ea typeface="Cambria Math" panose="02040503050406030204" pitchFamily="18" charset="0"/>
                          </a:rPr>
                        </m:ctrlPr>
                      </m:dPr>
                      <m:e>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𝜉</m:t>
                            </m:r>
                          </m:e>
                          <m:sub>
                            <m:r>
                              <a:rPr lang="pl-PL" sz="6000" i="1">
                                <a:latin typeface="Cambria Math" panose="02040503050406030204" pitchFamily="18" charset="0"/>
                                <a:ea typeface="Cambria Math" panose="02040503050406030204" pitchFamily="18" charset="0"/>
                              </a:rPr>
                              <m:t>𝑘</m:t>
                            </m:r>
                          </m:sub>
                        </m:sSub>
                      </m:e>
                    </m:d>
                  </m:oMath>
                </a14:m>
                <a:endParaRPr lang="pl-PL" sz="6000" dirty="0"/>
              </a:p>
            </p:txBody>
          </p:sp>
        </mc:Choice>
        <mc:Fallback xmlns="">
          <p:sp>
            <p:nvSpPr>
              <p:cNvPr id="7" name="pole tekstowe 6">
                <a:extLst>
                  <a:ext uri="{FF2B5EF4-FFF2-40B4-BE49-F238E27FC236}">
                    <a16:creationId xmlns:a16="http://schemas.microsoft.com/office/drawing/2014/main" id="{7FFE7127-F712-F54A-BFCC-E91B4209DD69}"/>
                  </a:ext>
                </a:extLst>
              </p:cNvPr>
              <p:cNvSpPr txBox="1">
                <a:spLocks noRot="1" noChangeAspect="1" noMove="1" noResize="1" noEditPoints="1" noAdjustHandles="1" noChangeArrowheads="1" noChangeShapeType="1" noTextEdit="1"/>
              </p:cNvSpPr>
              <p:nvPr/>
            </p:nvSpPr>
            <p:spPr>
              <a:xfrm>
                <a:off x="-404037" y="8830653"/>
                <a:ext cx="24178437" cy="1015663"/>
              </a:xfrm>
              <a:prstGeom prst="rect">
                <a:avLst/>
              </a:prstGeom>
              <a:blipFill>
                <a:blip r:embed="rId6"/>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8143075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87ABDF8B-F04E-7881-105A-229E1D5B1C6A}"/>
              </a:ext>
            </a:extLst>
          </p:cNvPr>
          <p:cNvSpPr txBox="1"/>
          <p:nvPr/>
        </p:nvSpPr>
        <p:spPr>
          <a:xfrm>
            <a:off x="3337654" y="946405"/>
            <a:ext cx="10419784" cy="646331"/>
          </a:xfrm>
          <a:prstGeom prst="rect">
            <a:avLst/>
          </a:prstGeom>
          <a:noFill/>
        </p:spPr>
        <p:txBody>
          <a:bodyPr wrap="square">
            <a:spAutoFit/>
          </a:bodyPr>
          <a:lstStyle/>
          <a:p>
            <a:pPr algn="l"/>
            <a:r>
              <a:rPr lang="pl-PL" b="0" i="0" dirty="0">
                <a:solidFill>
                  <a:srgbClr val="0D0D0D"/>
                </a:solidFill>
                <a:effectLst/>
                <a:highlight>
                  <a:srgbClr val="FFFFFF"/>
                </a:highlight>
                <a:latin typeface="Söhne"/>
              </a:rPr>
              <a:t>Error </a:t>
            </a:r>
            <a:r>
              <a:rPr lang="pl-PL" b="0" i="0" dirty="0" err="1">
                <a:solidFill>
                  <a:srgbClr val="0D0D0D"/>
                </a:solidFill>
                <a:effectLst/>
                <a:highlight>
                  <a:srgbClr val="FFFFFF"/>
                </a:highlight>
                <a:latin typeface="Söhne"/>
              </a:rPr>
              <a:t>estimation</a:t>
            </a:r>
            <a:endParaRPr lang="en-US" b="0" i="0" dirty="0">
              <a:solidFill>
                <a:srgbClr val="0D0D0D"/>
              </a:solidFill>
              <a:effectLst/>
              <a:highlight>
                <a:srgbClr val="FFFFFF"/>
              </a:highlight>
              <a:latin typeface="Söhne"/>
            </a:endParaRPr>
          </a:p>
        </p:txBody>
      </p:sp>
      <mc:AlternateContent xmlns:mc="http://schemas.openxmlformats.org/markup-compatibility/2006" xmlns:a14="http://schemas.microsoft.com/office/drawing/2010/main">
        <mc:Choice Requires="a14">
          <p:sp>
            <p:nvSpPr>
              <p:cNvPr id="7" name="pole tekstowe 6">
                <a:extLst>
                  <a:ext uri="{FF2B5EF4-FFF2-40B4-BE49-F238E27FC236}">
                    <a16:creationId xmlns:a16="http://schemas.microsoft.com/office/drawing/2014/main" id="{7FFE7127-F712-F54A-BFCC-E91B4209DD69}"/>
                  </a:ext>
                </a:extLst>
              </p:cNvPr>
              <p:cNvSpPr txBox="1"/>
              <p:nvPr/>
            </p:nvSpPr>
            <p:spPr>
              <a:xfrm>
                <a:off x="205563" y="1791900"/>
                <a:ext cx="24178437" cy="1015663"/>
              </a:xfrm>
              <a:prstGeom prst="rect">
                <a:avLst/>
              </a:prstGeom>
              <a:noFill/>
            </p:spPr>
            <p:txBody>
              <a:bodyPr wrap="square">
                <a:spAutoFit/>
              </a:bodyPr>
              <a:lstStyle/>
              <a:p>
                <a:pPr algn="ctr"/>
                <a14:m>
                  <m:oMath xmlns:m="http://schemas.openxmlformats.org/officeDocument/2006/math">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e>
                    </m:d>
                    <m:sSup>
                      <m:sSupPr>
                        <m:ctrlPr>
                          <a:rPr lang="pl-PL" sz="6000" b="0" i="1" smtClean="0">
                            <a:latin typeface="Cambria Math" panose="02040503050406030204" pitchFamily="18" charset="0"/>
                            <a:ea typeface="Cambria Math" panose="02040503050406030204" pitchFamily="18" charset="0"/>
                          </a:rPr>
                        </m:ctrlPr>
                      </m:sSupPr>
                      <m:e>
                        <m:r>
                          <a:rPr lang="pl-PL" sz="6000" b="0" i="1" smtClean="0">
                            <a:latin typeface="Cambria Math" panose="02040503050406030204" pitchFamily="18" charset="0"/>
                            <a:ea typeface="Cambria Math" panose="02040503050406030204" pitchFamily="18" charset="0"/>
                          </a:rPr>
                          <m:t>𝑓</m:t>
                        </m:r>
                      </m:e>
                      <m:sup>
                        <m:r>
                          <a:rPr lang="pl-PL" sz="6000" b="0" i="1" smtClean="0">
                            <a:latin typeface="Cambria Math" panose="02040503050406030204" pitchFamily="18" charset="0"/>
                            <a:ea typeface="Cambria Math" panose="02040503050406030204" pitchFamily="18" charset="0"/>
                          </a:rPr>
                          <m:t>′</m:t>
                        </m:r>
                      </m:sup>
                    </m:sSup>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acc>
                              <m:accPr>
                                <m:chr m:val="̅"/>
                                <m:ctrlPr>
                                  <a:rPr lang="pl-PL" sz="6000" b="0" i="1" smtClean="0">
                                    <a:latin typeface="Cambria Math" panose="02040503050406030204" pitchFamily="18" charset="0"/>
                                    <a:ea typeface="Cambria Math" panose="02040503050406030204" pitchFamily="18" charset="0"/>
                                  </a:rPr>
                                </m:ctrlPr>
                              </m:accPr>
                              <m:e>
                                <m:r>
                                  <a:rPr lang="pl-PL" sz="6000" b="0" i="1" smtClean="0">
                                    <a:latin typeface="Cambria Math" panose="02040503050406030204" pitchFamily="18" charset="0"/>
                                    <a:ea typeface="Cambria Math" panose="02040503050406030204" pitchFamily="18" charset="0"/>
                                  </a:rPr>
                                  <m:t>𝑥</m:t>
                                </m:r>
                              </m:e>
                            </m:acc>
                          </m:e>
                          <m:sub>
                            <m:r>
                              <a:rPr lang="pl-PL" sz="6000" b="0" i="1" smtClean="0">
                                <a:latin typeface="Cambria Math" panose="02040503050406030204" pitchFamily="18" charset="0"/>
                                <a:ea typeface="Cambria Math" panose="02040503050406030204" pitchFamily="18" charset="0"/>
                              </a:rPr>
                              <m:t>𝑘</m:t>
                            </m:r>
                          </m:sub>
                        </m:sSub>
                      </m:e>
                    </m:d>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sSup>
                      <m:sSupPr>
                        <m:ctrlPr>
                          <a:rPr lang="pl-PL" sz="6000" b="0" i="1" smtClean="0">
                            <a:latin typeface="Cambria Math" panose="02040503050406030204" pitchFamily="18" charset="0"/>
                            <a:ea typeface="Cambria Math" panose="02040503050406030204" pitchFamily="18" charset="0"/>
                          </a:rPr>
                        </m:ctrlPr>
                      </m:sSupPr>
                      <m:e>
                        <m:r>
                          <a:rPr lang="pl-PL" sz="6000" b="0" i="1" smtClean="0">
                            <a:latin typeface="Cambria Math" panose="02040503050406030204" pitchFamily="18" charset="0"/>
                            <a:ea typeface="Cambria Math" panose="02040503050406030204" pitchFamily="18" charset="0"/>
                          </a:rPr>
                          <m:t>𝑓</m:t>
                        </m:r>
                      </m:e>
                      <m:sup>
                        <m:r>
                          <a:rPr lang="pl-PL" sz="6000" b="0" i="1" smtClean="0">
                            <a:latin typeface="Cambria Math" panose="02040503050406030204" pitchFamily="18" charset="0"/>
                            <a:ea typeface="Cambria Math" panose="02040503050406030204" pitchFamily="18" charset="0"/>
                          </a:rPr>
                          <m:t>′</m:t>
                        </m:r>
                      </m:sup>
                    </m:sSup>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𝜉</m:t>
                            </m:r>
                          </m:e>
                          <m:sub>
                            <m:r>
                              <a:rPr lang="pl-PL" sz="6000" b="0" i="1" smtClean="0">
                                <a:latin typeface="Cambria Math" panose="02040503050406030204" pitchFamily="18" charset="0"/>
                                <a:ea typeface="Cambria Math" panose="02040503050406030204" pitchFamily="18" charset="0"/>
                              </a:rPr>
                              <m:t>𝑘</m:t>
                            </m:r>
                          </m:sub>
                        </m:sSub>
                      </m:e>
                    </m:d>
                    <m:r>
                      <a:rPr lang="pl-PL" sz="6000" b="0" i="1" smtClean="0">
                        <a:latin typeface="Cambria Math" panose="02040503050406030204" pitchFamily="18" charset="0"/>
                        <a:ea typeface="Cambria Math" panose="02040503050406030204" pitchFamily="18" charset="0"/>
                      </a:rPr>
                      <m:t>=</m:t>
                    </m:r>
                    <m:sSup>
                      <m:sSupPr>
                        <m:ctrlPr>
                          <a:rPr lang="pl-PL" sz="6000" b="0" i="1" smtClean="0">
                            <a:latin typeface="Cambria Math" panose="02040503050406030204" pitchFamily="18" charset="0"/>
                            <a:ea typeface="Cambria Math" panose="02040503050406030204" pitchFamily="18" charset="0"/>
                          </a:rPr>
                        </m:ctrlPr>
                      </m:sSupPr>
                      <m:e>
                        <m:r>
                          <a:rPr lang="pl-PL" sz="6000" b="0" i="1" smtClean="0">
                            <a:latin typeface="Cambria Math" panose="02040503050406030204" pitchFamily="18" charset="0"/>
                            <a:ea typeface="Cambria Math" panose="02040503050406030204" pitchFamily="18" charset="0"/>
                          </a:rPr>
                          <m:t>𝑓</m:t>
                        </m:r>
                      </m:e>
                      <m:sup>
                        <m:r>
                          <a:rPr lang="pl-PL" sz="6000" b="0" i="1" smtClean="0">
                            <a:latin typeface="Cambria Math" panose="02040503050406030204" pitchFamily="18" charset="0"/>
                            <a:ea typeface="Cambria Math" panose="02040503050406030204" pitchFamily="18" charset="0"/>
                          </a:rPr>
                          <m:t>′</m:t>
                        </m:r>
                      </m:sup>
                    </m:sSup>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𝜉</m:t>
                            </m:r>
                          </m:e>
                          <m:sub>
                            <m:r>
                              <a:rPr lang="pl-PL" sz="6000" b="0" i="1" smtClean="0">
                                <a:latin typeface="Cambria Math" panose="02040503050406030204" pitchFamily="18" charset="0"/>
                                <a:ea typeface="Cambria Math" panose="02040503050406030204" pitchFamily="18" charset="0"/>
                              </a:rPr>
                              <m:t>𝑘</m:t>
                            </m:r>
                          </m:sub>
                        </m:sSub>
                      </m:e>
                    </m:d>
                    <m:r>
                      <a:rPr lang="pl-PL" sz="6000" b="0" i="1" smtClean="0">
                        <a:latin typeface="Cambria Math" panose="02040503050406030204" pitchFamily="18" charset="0"/>
                        <a:ea typeface="Cambria Math" panose="02040503050406030204" pitchFamily="18" charset="0"/>
                      </a:rPr>
                      <m:t>𝜉</m:t>
                    </m:r>
                    <m:r>
                      <a:rPr lang="pl-PL" sz="6000" b="0" i="1" smtClean="0">
                        <a:latin typeface="Cambria Math" panose="02040503050406030204" pitchFamily="18" charset="0"/>
                        <a:ea typeface="Cambria Math" panose="02040503050406030204" pitchFamily="18" charset="0"/>
                      </a:rPr>
                      <m:t>−</m:t>
                    </m:r>
                    <m:sSup>
                      <m:sSupPr>
                        <m:ctrlPr>
                          <a:rPr lang="pl-PL" sz="6000" i="1">
                            <a:latin typeface="Cambria Math" panose="02040503050406030204" pitchFamily="18" charset="0"/>
                            <a:ea typeface="Cambria Math" panose="02040503050406030204" pitchFamily="18" charset="0"/>
                          </a:rPr>
                        </m:ctrlPr>
                      </m:sSupPr>
                      <m:e>
                        <m:r>
                          <a:rPr lang="pl-PL" sz="6000" i="1">
                            <a:latin typeface="Cambria Math" panose="02040503050406030204" pitchFamily="18" charset="0"/>
                            <a:ea typeface="Cambria Math" panose="02040503050406030204" pitchFamily="18" charset="0"/>
                          </a:rPr>
                          <m:t>𝑓</m:t>
                        </m:r>
                      </m:e>
                      <m:sup>
                        <m:r>
                          <a:rPr lang="pl-PL" sz="6000" i="1">
                            <a:latin typeface="Cambria Math" panose="02040503050406030204" pitchFamily="18" charset="0"/>
                            <a:ea typeface="Cambria Math" panose="02040503050406030204" pitchFamily="18" charset="0"/>
                          </a:rPr>
                          <m:t>′</m:t>
                        </m:r>
                      </m:sup>
                    </m:sSup>
                    <m:d>
                      <m:dPr>
                        <m:ctrlPr>
                          <a:rPr lang="pl-PL" sz="6000" i="1">
                            <a:latin typeface="Cambria Math" panose="02040503050406030204" pitchFamily="18" charset="0"/>
                            <a:ea typeface="Cambria Math" panose="02040503050406030204" pitchFamily="18" charset="0"/>
                          </a:rPr>
                        </m:ctrlPr>
                      </m:dPr>
                      <m:e>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𝜉</m:t>
                            </m:r>
                          </m:e>
                          <m:sub>
                            <m:r>
                              <a:rPr lang="pl-PL" sz="6000" i="1">
                                <a:latin typeface="Cambria Math" panose="02040503050406030204" pitchFamily="18" charset="0"/>
                                <a:ea typeface="Cambria Math" panose="02040503050406030204" pitchFamily="18" charset="0"/>
                              </a:rPr>
                              <m:t>𝑘</m:t>
                            </m:r>
                          </m:sub>
                        </m:sSub>
                      </m:e>
                    </m:d>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oMath>
                </a14:m>
                <a:r>
                  <a:rPr lang="pl-PL" sz="6000" dirty="0">
                    <a:ea typeface="Cambria Math" panose="02040503050406030204" pitchFamily="18" charset="0"/>
                  </a:rPr>
                  <a:t> </a:t>
                </a:r>
                <a14:m>
                  <m:oMath xmlns:m="http://schemas.openxmlformats.org/officeDocument/2006/math">
                    <m:r>
                      <a:rPr lang="pl-PL" sz="6000" i="1">
                        <a:latin typeface="Cambria Math" panose="02040503050406030204" pitchFamily="18" charset="0"/>
                        <a:ea typeface="Cambria Math" panose="02040503050406030204" pitchFamily="18" charset="0"/>
                      </a:rPr>
                      <m:t>−</m:t>
                    </m:r>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r>
                          <a:rPr lang="pl-PL" sz="6000" i="1">
                            <a:latin typeface="Cambria Math" panose="02040503050406030204" pitchFamily="18" charset="0"/>
                            <a:ea typeface="Cambria Math" panose="02040503050406030204" pitchFamily="18" charset="0"/>
                          </a:rPr>
                          <m:t>+1</m:t>
                        </m:r>
                      </m:sub>
                    </m:sSub>
                    <m:sSup>
                      <m:sSupPr>
                        <m:ctrlPr>
                          <a:rPr lang="pl-PL" sz="6000" i="1">
                            <a:latin typeface="Cambria Math" panose="02040503050406030204" pitchFamily="18" charset="0"/>
                            <a:ea typeface="Cambria Math" panose="02040503050406030204" pitchFamily="18" charset="0"/>
                          </a:rPr>
                        </m:ctrlPr>
                      </m:sSupPr>
                      <m:e>
                        <m:r>
                          <a:rPr lang="pl-PL" sz="6000" i="1">
                            <a:latin typeface="Cambria Math" panose="02040503050406030204" pitchFamily="18" charset="0"/>
                            <a:ea typeface="Cambria Math" panose="02040503050406030204" pitchFamily="18" charset="0"/>
                          </a:rPr>
                          <m:t>𝑓</m:t>
                        </m:r>
                      </m:e>
                      <m:sup>
                        <m:r>
                          <a:rPr lang="pl-PL" sz="6000" i="1">
                            <a:latin typeface="Cambria Math" panose="02040503050406030204" pitchFamily="18" charset="0"/>
                            <a:ea typeface="Cambria Math" panose="02040503050406030204" pitchFamily="18" charset="0"/>
                          </a:rPr>
                          <m:t>′</m:t>
                        </m:r>
                      </m:sup>
                    </m:sSup>
                    <m:d>
                      <m:dPr>
                        <m:ctrlPr>
                          <a:rPr lang="pl-PL" sz="6000" i="1">
                            <a:latin typeface="Cambria Math" panose="02040503050406030204" pitchFamily="18" charset="0"/>
                            <a:ea typeface="Cambria Math" panose="02040503050406030204" pitchFamily="18" charset="0"/>
                          </a:rPr>
                        </m:ctrlPr>
                      </m:dPr>
                      <m:e>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𝜉</m:t>
                            </m:r>
                          </m:e>
                          <m:sub>
                            <m:r>
                              <a:rPr lang="pl-PL" sz="6000" i="1">
                                <a:latin typeface="Cambria Math" panose="02040503050406030204" pitchFamily="18" charset="0"/>
                                <a:ea typeface="Cambria Math" panose="02040503050406030204" pitchFamily="18" charset="0"/>
                              </a:rPr>
                              <m:t>𝑘</m:t>
                            </m:r>
                          </m:sub>
                        </m:sSub>
                      </m:e>
                    </m:d>
                  </m:oMath>
                </a14:m>
                <a:endParaRPr lang="pl-PL" sz="6000" dirty="0"/>
              </a:p>
            </p:txBody>
          </p:sp>
        </mc:Choice>
        <mc:Fallback xmlns="">
          <p:sp>
            <p:nvSpPr>
              <p:cNvPr id="7" name="pole tekstowe 6">
                <a:extLst>
                  <a:ext uri="{FF2B5EF4-FFF2-40B4-BE49-F238E27FC236}">
                    <a16:creationId xmlns:a16="http://schemas.microsoft.com/office/drawing/2014/main" id="{7FFE7127-F712-F54A-BFCC-E91B4209DD69}"/>
                  </a:ext>
                </a:extLst>
              </p:cNvPr>
              <p:cNvSpPr txBox="1">
                <a:spLocks noRot="1" noChangeAspect="1" noMove="1" noResize="1" noEditPoints="1" noAdjustHandles="1" noChangeArrowheads="1" noChangeShapeType="1" noTextEdit="1"/>
              </p:cNvSpPr>
              <p:nvPr/>
            </p:nvSpPr>
            <p:spPr>
              <a:xfrm>
                <a:off x="205563" y="1791900"/>
                <a:ext cx="24178437" cy="1015663"/>
              </a:xfrm>
              <a:prstGeom prst="rect">
                <a:avLst/>
              </a:prstGeom>
              <a:blipFill>
                <a:blip r:embed="rId3"/>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4" name="pole tekstowe 3">
                <a:extLst>
                  <a:ext uri="{FF2B5EF4-FFF2-40B4-BE49-F238E27FC236}">
                    <a16:creationId xmlns:a16="http://schemas.microsoft.com/office/drawing/2014/main" id="{C35E8944-0393-8396-88CC-715E03453240}"/>
                  </a:ext>
                </a:extLst>
              </p:cNvPr>
              <p:cNvSpPr txBox="1"/>
              <p:nvPr/>
            </p:nvSpPr>
            <p:spPr>
              <a:xfrm>
                <a:off x="-191386" y="3161576"/>
                <a:ext cx="24178437" cy="1015663"/>
              </a:xfrm>
              <a:prstGeom prst="rect">
                <a:avLst/>
              </a:prstGeom>
              <a:noFill/>
            </p:spPr>
            <p:txBody>
              <a:bodyPr wrap="square">
                <a:spAutoFit/>
              </a:bodyPr>
              <a:lstStyle/>
              <a:p>
                <a:pPr algn="ctr"/>
                <a14:m>
                  <m:oMath xmlns:m="http://schemas.openxmlformats.org/officeDocument/2006/math">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e>
                    </m:d>
                    <m:sSup>
                      <m:sSupPr>
                        <m:ctrlPr>
                          <a:rPr lang="pl-PL" sz="6000" b="0" i="1" smtClean="0">
                            <a:latin typeface="Cambria Math" panose="02040503050406030204" pitchFamily="18" charset="0"/>
                            <a:ea typeface="Cambria Math" panose="02040503050406030204" pitchFamily="18" charset="0"/>
                          </a:rPr>
                        </m:ctrlPr>
                      </m:sSupPr>
                      <m:e>
                        <m:r>
                          <a:rPr lang="pl-PL" sz="6000" b="0" i="1" smtClean="0">
                            <a:latin typeface="Cambria Math" panose="02040503050406030204" pitchFamily="18" charset="0"/>
                            <a:ea typeface="Cambria Math" panose="02040503050406030204" pitchFamily="18" charset="0"/>
                          </a:rPr>
                          <m:t>𝑓</m:t>
                        </m:r>
                      </m:e>
                      <m:sup>
                        <m:r>
                          <a:rPr lang="pl-PL" sz="6000" b="0" i="1" smtClean="0">
                            <a:latin typeface="Cambria Math" panose="02040503050406030204" pitchFamily="18" charset="0"/>
                            <a:ea typeface="Cambria Math" panose="02040503050406030204" pitchFamily="18" charset="0"/>
                          </a:rPr>
                          <m:t>′</m:t>
                        </m:r>
                      </m:sup>
                    </m:sSup>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acc>
                              <m:accPr>
                                <m:chr m:val="̅"/>
                                <m:ctrlPr>
                                  <a:rPr lang="pl-PL" sz="6000" b="0" i="1" smtClean="0">
                                    <a:latin typeface="Cambria Math" panose="02040503050406030204" pitchFamily="18" charset="0"/>
                                    <a:ea typeface="Cambria Math" panose="02040503050406030204" pitchFamily="18" charset="0"/>
                                  </a:rPr>
                                </m:ctrlPr>
                              </m:accPr>
                              <m:e>
                                <m:r>
                                  <a:rPr lang="pl-PL" sz="6000" b="0" i="1" smtClean="0">
                                    <a:latin typeface="Cambria Math" panose="02040503050406030204" pitchFamily="18" charset="0"/>
                                    <a:ea typeface="Cambria Math" panose="02040503050406030204" pitchFamily="18" charset="0"/>
                                  </a:rPr>
                                  <m:t>𝑥</m:t>
                                </m:r>
                              </m:e>
                            </m:acc>
                          </m:e>
                          <m:sub>
                            <m:r>
                              <a:rPr lang="pl-PL" sz="6000" b="0" i="1" smtClean="0">
                                <a:latin typeface="Cambria Math" panose="02040503050406030204" pitchFamily="18" charset="0"/>
                                <a:ea typeface="Cambria Math" panose="02040503050406030204" pitchFamily="18" charset="0"/>
                              </a:rPr>
                              <m:t>𝑘</m:t>
                            </m:r>
                          </m:sub>
                        </m:sSub>
                      </m:e>
                    </m:d>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sSup>
                      <m:sSupPr>
                        <m:ctrlPr>
                          <a:rPr lang="pl-PL" sz="6000" b="0" i="1" smtClean="0">
                            <a:latin typeface="Cambria Math" panose="02040503050406030204" pitchFamily="18" charset="0"/>
                            <a:ea typeface="Cambria Math" panose="02040503050406030204" pitchFamily="18" charset="0"/>
                          </a:rPr>
                        </m:ctrlPr>
                      </m:sSupPr>
                      <m:e>
                        <m:r>
                          <a:rPr lang="pl-PL" sz="6000" b="0" i="1" smtClean="0">
                            <a:latin typeface="Cambria Math" panose="02040503050406030204" pitchFamily="18" charset="0"/>
                            <a:ea typeface="Cambria Math" panose="02040503050406030204" pitchFamily="18" charset="0"/>
                          </a:rPr>
                          <m:t>𝑓</m:t>
                        </m:r>
                      </m:e>
                      <m:sup>
                        <m:r>
                          <a:rPr lang="pl-PL" sz="6000" b="0" i="1" smtClean="0">
                            <a:latin typeface="Cambria Math" panose="02040503050406030204" pitchFamily="18" charset="0"/>
                            <a:ea typeface="Cambria Math" panose="02040503050406030204" pitchFamily="18" charset="0"/>
                          </a:rPr>
                          <m:t>′</m:t>
                        </m:r>
                      </m:sup>
                    </m:sSup>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𝜉</m:t>
                            </m:r>
                          </m:e>
                          <m:sub>
                            <m:r>
                              <a:rPr lang="pl-PL" sz="6000" b="0" i="1" smtClean="0">
                                <a:latin typeface="Cambria Math" panose="02040503050406030204" pitchFamily="18" charset="0"/>
                                <a:ea typeface="Cambria Math" panose="02040503050406030204" pitchFamily="18" charset="0"/>
                              </a:rPr>
                              <m:t>𝑘</m:t>
                            </m:r>
                          </m:sub>
                        </m:sSub>
                      </m:e>
                    </m:d>
                    <m:r>
                      <a:rPr lang="pl-PL" sz="6000" b="0" i="1" smtClean="0">
                        <a:latin typeface="Cambria Math" panose="02040503050406030204" pitchFamily="18" charset="0"/>
                        <a:ea typeface="Cambria Math" panose="02040503050406030204" pitchFamily="18" charset="0"/>
                      </a:rPr>
                      <m:t>=</m:t>
                    </m:r>
                    <m:sSup>
                      <m:sSupPr>
                        <m:ctrlPr>
                          <a:rPr lang="pl-PL" sz="6000" i="1">
                            <a:latin typeface="Cambria Math" panose="02040503050406030204" pitchFamily="18" charset="0"/>
                            <a:ea typeface="Cambria Math" panose="02040503050406030204" pitchFamily="18" charset="0"/>
                          </a:rPr>
                        </m:ctrlPr>
                      </m:sSupPr>
                      <m:e>
                        <m:r>
                          <a:rPr lang="pl-PL" sz="6000" i="1">
                            <a:latin typeface="Cambria Math" panose="02040503050406030204" pitchFamily="18" charset="0"/>
                            <a:ea typeface="Cambria Math" panose="02040503050406030204" pitchFamily="18" charset="0"/>
                          </a:rPr>
                          <m:t>𝑓</m:t>
                        </m:r>
                      </m:e>
                      <m:sup>
                        <m:r>
                          <a:rPr lang="pl-PL" sz="6000" i="1">
                            <a:latin typeface="Cambria Math" panose="02040503050406030204" pitchFamily="18" charset="0"/>
                            <a:ea typeface="Cambria Math" panose="02040503050406030204" pitchFamily="18" charset="0"/>
                          </a:rPr>
                          <m:t>′</m:t>
                        </m:r>
                      </m:sup>
                    </m:sSup>
                    <m:d>
                      <m:dPr>
                        <m:ctrlPr>
                          <a:rPr lang="pl-PL" sz="6000" i="1">
                            <a:latin typeface="Cambria Math" panose="02040503050406030204" pitchFamily="18" charset="0"/>
                            <a:ea typeface="Cambria Math" panose="02040503050406030204" pitchFamily="18" charset="0"/>
                          </a:rPr>
                        </m:ctrlPr>
                      </m:dPr>
                      <m:e>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𝜉</m:t>
                            </m:r>
                          </m:e>
                          <m:sub>
                            <m:r>
                              <a:rPr lang="pl-PL" sz="6000" i="1">
                                <a:latin typeface="Cambria Math" panose="02040503050406030204" pitchFamily="18" charset="0"/>
                                <a:ea typeface="Cambria Math" panose="02040503050406030204" pitchFamily="18" charset="0"/>
                              </a:rPr>
                              <m:t>𝑘</m:t>
                            </m:r>
                          </m:sub>
                        </m:sSub>
                      </m:e>
                    </m:d>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𝜉</m:t>
                    </m:r>
                    <m:r>
                      <a:rPr lang="pl-PL" sz="6000" b="0" i="1" smtClean="0">
                        <a:latin typeface="Cambria Math" panose="02040503050406030204" pitchFamily="18" charset="0"/>
                        <a:ea typeface="Cambria Math" panose="02040503050406030204" pitchFamily="18" charset="0"/>
                      </a:rPr>
                      <m:t>−</m:t>
                    </m:r>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r>
                          <a:rPr lang="pl-PL" sz="6000" i="1">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oMath>
                </a14:m>
                <a:r>
                  <a:rPr lang="pl-PL" sz="6000" dirty="0"/>
                  <a:t>-</a:t>
                </a:r>
                <a:r>
                  <a:rPr lang="pl-PL" sz="6000" dirty="0">
                    <a:ea typeface="Cambria Math" panose="02040503050406030204" pitchFamily="18" charset="0"/>
                  </a:rPr>
                  <a:t> </a:t>
                </a:r>
                <a14:m>
                  <m:oMath xmlns:m="http://schemas.openxmlformats.org/officeDocument/2006/math">
                    <m:sSup>
                      <m:sSupPr>
                        <m:ctrlPr>
                          <a:rPr lang="pl-PL" sz="6000" i="1">
                            <a:latin typeface="Cambria Math" panose="02040503050406030204" pitchFamily="18" charset="0"/>
                            <a:ea typeface="Cambria Math" panose="02040503050406030204" pitchFamily="18" charset="0"/>
                          </a:rPr>
                        </m:ctrlPr>
                      </m:sSupPr>
                      <m:e>
                        <m:r>
                          <a:rPr lang="pl-PL" sz="6000" i="1">
                            <a:latin typeface="Cambria Math" panose="02040503050406030204" pitchFamily="18" charset="0"/>
                            <a:ea typeface="Cambria Math" panose="02040503050406030204" pitchFamily="18" charset="0"/>
                          </a:rPr>
                          <m:t>𝑓</m:t>
                        </m:r>
                      </m:e>
                      <m:sup>
                        <m:r>
                          <a:rPr lang="pl-PL" sz="6000" i="1">
                            <a:latin typeface="Cambria Math" panose="02040503050406030204" pitchFamily="18" charset="0"/>
                            <a:ea typeface="Cambria Math" panose="02040503050406030204" pitchFamily="18" charset="0"/>
                          </a:rPr>
                          <m:t>′</m:t>
                        </m:r>
                      </m:sup>
                    </m:sSup>
                    <m:d>
                      <m:dPr>
                        <m:ctrlPr>
                          <a:rPr lang="pl-PL" sz="6000" i="1">
                            <a:latin typeface="Cambria Math" panose="02040503050406030204" pitchFamily="18" charset="0"/>
                            <a:ea typeface="Cambria Math" panose="02040503050406030204" pitchFamily="18" charset="0"/>
                          </a:rPr>
                        </m:ctrlPr>
                      </m:dPr>
                      <m:e>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𝜉</m:t>
                            </m:r>
                          </m:e>
                          <m:sub>
                            <m:r>
                              <a:rPr lang="pl-PL" sz="6000" i="1">
                                <a:latin typeface="Cambria Math" panose="02040503050406030204" pitchFamily="18" charset="0"/>
                                <a:ea typeface="Cambria Math" panose="02040503050406030204" pitchFamily="18" charset="0"/>
                              </a:rPr>
                              <m:t>𝑘</m:t>
                            </m:r>
                          </m:sub>
                        </m:sSub>
                      </m:e>
                    </m:d>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sub>
                    </m:sSub>
                  </m:oMath>
                </a14:m>
                <a:endParaRPr lang="pl-PL" sz="6000" dirty="0"/>
              </a:p>
            </p:txBody>
          </p:sp>
        </mc:Choice>
        <mc:Fallback xmlns="">
          <p:sp>
            <p:nvSpPr>
              <p:cNvPr id="4" name="pole tekstowe 3">
                <a:extLst>
                  <a:ext uri="{FF2B5EF4-FFF2-40B4-BE49-F238E27FC236}">
                    <a16:creationId xmlns:a16="http://schemas.microsoft.com/office/drawing/2014/main" id="{C35E8944-0393-8396-88CC-715E03453240}"/>
                  </a:ext>
                </a:extLst>
              </p:cNvPr>
              <p:cNvSpPr txBox="1">
                <a:spLocks noRot="1" noChangeAspect="1" noMove="1" noResize="1" noEditPoints="1" noAdjustHandles="1" noChangeArrowheads="1" noChangeShapeType="1" noTextEdit="1"/>
              </p:cNvSpPr>
              <p:nvPr/>
            </p:nvSpPr>
            <p:spPr>
              <a:xfrm>
                <a:off x="-191386" y="3161576"/>
                <a:ext cx="24178437" cy="1015663"/>
              </a:xfrm>
              <a:prstGeom prst="rect">
                <a:avLst/>
              </a:prstGeom>
              <a:blipFill>
                <a:blip r:embed="rId4"/>
                <a:stretch>
                  <a:fillRect t="-18675" b="-40361"/>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5" name="pole tekstowe 4">
                <a:extLst>
                  <a:ext uri="{FF2B5EF4-FFF2-40B4-BE49-F238E27FC236}">
                    <a16:creationId xmlns:a16="http://schemas.microsoft.com/office/drawing/2014/main" id="{1776BF40-701D-F7B2-C96B-894F468DCE65}"/>
                  </a:ext>
                </a:extLst>
              </p:cNvPr>
              <p:cNvSpPr txBox="1"/>
              <p:nvPr/>
            </p:nvSpPr>
            <p:spPr>
              <a:xfrm>
                <a:off x="-4" y="4517762"/>
                <a:ext cx="24178437" cy="1015663"/>
              </a:xfrm>
              <a:prstGeom prst="rect">
                <a:avLst/>
              </a:prstGeom>
              <a:noFill/>
            </p:spPr>
            <p:txBody>
              <a:bodyPr wrap="square">
                <a:spAutoFit/>
              </a:bodyPr>
              <a:lstStyle/>
              <a:p>
                <a:pPr algn="ctr"/>
                <a14:m>
                  <m:oMath xmlns:m="http://schemas.openxmlformats.org/officeDocument/2006/math">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e>
                    </m:d>
                    <m:sSup>
                      <m:sSupPr>
                        <m:ctrlPr>
                          <a:rPr lang="pl-PL" sz="6000" b="0" i="1" smtClean="0">
                            <a:latin typeface="Cambria Math" panose="02040503050406030204" pitchFamily="18" charset="0"/>
                            <a:ea typeface="Cambria Math" panose="02040503050406030204" pitchFamily="18" charset="0"/>
                          </a:rPr>
                        </m:ctrlPr>
                      </m:sSupPr>
                      <m:e>
                        <m:r>
                          <a:rPr lang="pl-PL" sz="6000" b="0" i="1" smtClean="0">
                            <a:latin typeface="Cambria Math" panose="02040503050406030204" pitchFamily="18" charset="0"/>
                            <a:ea typeface="Cambria Math" panose="02040503050406030204" pitchFamily="18" charset="0"/>
                          </a:rPr>
                          <m:t>𝑓</m:t>
                        </m:r>
                      </m:e>
                      <m:sup>
                        <m:r>
                          <a:rPr lang="pl-PL" sz="6000" b="0" i="1" smtClean="0">
                            <a:latin typeface="Cambria Math" panose="02040503050406030204" pitchFamily="18" charset="0"/>
                            <a:ea typeface="Cambria Math" panose="02040503050406030204" pitchFamily="18" charset="0"/>
                          </a:rPr>
                          <m:t>′</m:t>
                        </m:r>
                      </m:sup>
                    </m:sSup>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acc>
                              <m:accPr>
                                <m:chr m:val="̅"/>
                                <m:ctrlPr>
                                  <a:rPr lang="pl-PL" sz="6000" b="0" i="1" smtClean="0">
                                    <a:latin typeface="Cambria Math" panose="02040503050406030204" pitchFamily="18" charset="0"/>
                                    <a:ea typeface="Cambria Math" panose="02040503050406030204" pitchFamily="18" charset="0"/>
                                  </a:rPr>
                                </m:ctrlPr>
                              </m:accPr>
                              <m:e>
                                <m:r>
                                  <a:rPr lang="pl-PL" sz="6000" b="0" i="1" smtClean="0">
                                    <a:latin typeface="Cambria Math" panose="02040503050406030204" pitchFamily="18" charset="0"/>
                                    <a:ea typeface="Cambria Math" panose="02040503050406030204" pitchFamily="18" charset="0"/>
                                  </a:rPr>
                                  <m:t>𝑥</m:t>
                                </m:r>
                              </m:e>
                            </m:acc>
                          </m:e>
                          <m:sub>
                            <m:r>
                              <a:rPr lang="pl-PL" sz="6000" b="0" i="1" smtClean="0">
                                <a:latin typeface="Cambria Math" panose="02040503050406030204" pitchFamily="18" charset="0"/>
                                <a:ea typeface="Cambria Math" panose="02040503050406030204" pitchFamily="18" charset="0"/>
                              </a:rPr>
                              <m:t>𝑘</m:t>
                            </m:r>
                          </m:sub>
                        </m:sSub>
                      </m:e>
                    </m:d>
                    <m:r>
                      <a:rPr lang="pl-PL" sz="6000" b="0" i="1" smtClean="0">
                        <a:latin typeface="Cambria Math" panose="02040503050406030204" pitchFamily="18" charset="0"/>
                        <a:ea typeface="Cambria Math" panose="02040503050406030204" pitchFamily="18" charset="0"/>
                      </a:rPr>
                      <m:t>=</m:t>
                    </m:r>
                    <m:sSup>
                      <m:sSupPr>
                        <m:ctrlPr>
                          <a:rPr lang="pl-PL" sz="6000" i="1">
                            <a:latin typeface="Cambria Math" panose="02040503050406030204" pitchFamily="18" charset="0"/>
                            <a:ea typeface="Cambria Math" panose="02040503050406030204" pitchFamily="18" charset="0"/>
                          </a:rPr>
                        </m:ctrlPr>
                      </m:sSupPr>
                      <m:e>
                        <m:r>
                          <a:rPr lang="pl-PL" sz="6000" i="1">
                            <a:latin typeface="Cambria Math" panose="02040503050406030204" pitchFamily="18" charset="0"/>
                            <a:ea typeface="Cambria Math" panose="02040503050406030204" pitchFamily="18" charset="0"/>
                          </a:rPr>
                          <m:t>𝑓</m:t>
                        </m:r>
                      </m:e>
                      <m:sup>
                        <m:r>
                          <a:rPr lang="pl-PL" sz="6000" i="1">
                            <a:latin typeface="Cambria Math" panose="02040503050406030204" pitchFamily="18" charset="0"/>
                            <a:ea typeface="Cambria Math" panose="02040503050406030204" pitchFamily="18" charset="0"/>
                          </a:rPr>
                          <m:t>′</m:t>
                        </m:r>
                      </m:sup>
                    </m:sSup>
                    <m:d>
                      <m:dPr>
                        <m:ctrlPr>
                          <a:rPr lang="pl-PL" sz="6000" i="1">
                            <a:latin typeface="Cambria Math" panose="02040503050406030204" pitchFamily="18" charset="0"/>
                            <a:ea typeface="Cambria Math" panose="02040503050406030204" pitchFamily="18" charset="0"/>
                          </a:rPr>
                        </m:ctrlPr>
                      </m:dPr>
                      <m:e>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𝜉</m:t>
                            </m:r>
                          </m:e>
                          <m:sub>
                            <m:r>
                              <a:rPr lang="pl-PL" sz="6000" i="1">
                                <a:latin typeface="Cambria Math" panose="02040503050406030204" pitchFamily="18" charset="0"/>
                                <a:ea typeface="Cambria Math" panose="02040503050406030204" pitchFamily="18" charset="0"/>
                              </a:rPr>
                              <m:t>𝑘</m:t>
                            </m:r>
                          </m:sub>
                        </m:sSub>
                      </m:e>
                    </m:d>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𝜉</m:t>
                    </m:r>
                    <m:r>
                      <a:rPr lang="pl-PL" sz="6000" b="0" i="1" smtClean="0">
                        <a:latin typeface="Cambria Math" panose="02040503050406030204" pitchFamily="18" charset="0"/>
                        <a:ea typeface="Cambria Math" panose="02040503050406030204" pitchFamily="18" charset="0"/>
                      </a:rPr>
                      <m:t>−</m:t>
                    </m:r>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r>
                          <a:rPr lang="pl-PL" sz="6000" i="1">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oMath>
                </a14:m>
                <a:r>
                  <a:rPr lang="pl-PL" sz="6000" dirty="0"/>
                  <a:t>-</a:t>
                </a:r>
                <a:r>
                  <a:rPr lang="pl-PL" sz="6000" dirty="0">
                    <a:ea typeface="Cambria Math" panose="02040503050406030204" pitchFamily="18" charset="0"/>
                  </a:rPr>
                  <a:t> </a:t>
                </a:r>
                <a14:m>
                  <m:oMath xmlns:m="http://schemas.openxmlformats.org/officeDocument/2006/math">
                    <m:sSup>
                      <m:sSupPr>
                        <m:ctrlPr>
                          <a:rPr lang="pl-PL" sz="6000" i="1">
                            <a:latin typeface="Cambria Math" panose="02040503050406030204" pitchFamily="18" charset="0"/>
                            <a:ea typeface="Cambria Math" panose="02040503050406030204" pitchFamily="18" charset="0"/>
                          </a:rPr>
                        </m:ctrlPr>
                      </m:sSupPr>
                      <m:e>
                        <m:r>
                          <a:rPr lang="pl-PL" sz="6000" i="1">
                            <a:latin typeface="Cambria Math" panose="02040503050406030204" pitchFamily="18" charset="0"/>
                            <a:ea typeface="Cambria Math" panose="02040503050406030204" pitchFamily="18" charset="0"/>
                          </a:rPr>
                          <m:t>𝑓</m:t>
                        </m:r>
                      </m:e>
                      <m:sup>
                        <m:r>
                          <a:rPr lang="pl-PL" sz="6000" i="1">
                            <a:latin typeface="Cambria Math" panose="02040503050406030204" pitchFamily="18" charset="0"/>
                            <a:ea typeface="Cambria Math" panose="02040503050406030204" pitchFamily="18" charset="0"/>
                          </a:rPr>
                          <m:t>′</m:t>
                        </m:r>
                      </m:sup>
                    </m:sSup>
                    <m:d>
                      <m:dPr>
                        <m:ctrlPr>
                          <a:rPr lang="pl-PL" sz="6000" i="1">
                            <a:latin typeface="Cambria Math" panose="02040503050406030204" pitchFamily="18" charset="0"/>
                            <a:ea typeface="Cambria Math" panose="02040503050406030204" pitchFamily="18" charset="0"/>
                          </a:rPr>
                        </m:ctrlPr>
                      </m:dPr>
                      <m:e>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𝜉</m:t>
                            </m:r>
                          </m:e>
                          <m:sub>
                            <m:r>
                              <a:rPr lang="pl-PL" sz="6000" i="1">
                                <a:latin typeface="Cambria Math" panose="02040503050406030204" pitchFamily="18" charset="0"/>
                                <a:ea typeface="Cambria Math" panose="02040503050406030204" pitchFamily="18" charset="0"/>
                              </a:rPr>
                              <m:t>𝑘</m:t>
                            </m:r>
                          </m:sub>
                        </m:sSub>
                      </m:e>
                    </m:d>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m:t>
                    </m:r>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r>
                          <a:rPr lang="pl-PL" sz="6000" i="1">
                            <a:latin typeface="Cambria Math" panose="02040503050406030204" pitchFamily="18" charset="0"/>
                            <a:ea typeface="Cambria Math" panose="02040503050406030204" pitchFamily="18" charset="0"/>
                          </a:rPr>
                          <m:t>+1</m:t>
                        </m:r>
                      </m:sub>
                    </m:sSub>
                    <m:sSup>
                      <m:sSupPr>
                        <m:ctrlPr>
                          <a:rPr lang="pl-PL" sz="6000" i="1">
                            <a:latin typeface="Cambria Math" panose="02040503050406030204" pitchFamily="18" charset="0"/>
                            <a:ea typeface="Cambria Math" panose="02040503050406030204" pitchFamily="18" charset="0"/>
                          </a:rPr>
                        </m:ctrlPr>
                      </m:sSupPr>
                      <m:e>
                        <m:r>
                          <a:rPr lang="pl-PL" sz="6000" i="1">
                            <a:latin typeface="Cambria Math" panose="02040503050406030204" pitchFamily="18" charset="0"/>
                            <a:ea typeface="Cambria Math" panose="02040503050406030204" pitchFamily="18" charset="0"/>
                          </a:rPr>
                          <m:t>𝑓</m:t>
                        </m:r>
                      </m:e>
                      <m:sup>
                        <m:r>
                          <a:rPr lang="pl-PL" sz="6000" i="1">
                            <a:latin typeface="Cambria Math" panose="02040503050406030204" pitchFamily="18" charset="0"/>
                            <a:ea typeface="Cambria Math" panose="02040503050406030204" pitchFamily="18" charset="0"/>
                          </a:rPr>
                          <m:t>′</m:t>
                        </m:r>
                      </m:sup>
                    </m:sSup>
                    <m:d>
                      <m:dPr>
                        <m:ctrlPr>
                          <a:rPr lang="pl-PL" sz="6000" i="1">
                            <a:latin typeface="Cambria Math" panose="02040503050406030204" pitchFamily="18" charset="0"/>
                            <a:ea typeface="Cambria Math" panose="02040503050406030204" pitchFamily="18" charset="0"/>
                          </a:rPr>
                        </m:ctrlPr>
                      </m:dPr>
                      <m:e>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𝜉</m:t>
                            </m:r>
                          </m:e>
                          <m:sub>
                            <m:r>
                              <a:rPr lang="pl-PL" sz="6000" i="1">
                                <a:latin typeface="Cambria Math" panose="02040503050406030204" pitchFamily="18" charset="0"/>
                                <a:ea typeface="Cambria Math" panose="02040503050406030204" pitchFamily="18" charset="0"/>
                              </a:rPr>
                              <m:t>𝑘</m:t>
                            </m:r>
                          </m:sub>
                        </m:sSub>
                      </m:e>
                    </m:d>
                  </m:oMath>
                </a14:m>
                <a:endParaRPr lang="pl-PL" sz="6000" dirty="0"/>
              </a:p>
            </p:txBody>
          </p:sp>
        </mc:Choice>
        <mc:Fallback xmlns="">
          <p:sp>
            <p:nvSpPr>
              <p:cNvPr id="5" name="pole tekstowe 4">
                <a:extLst>
                  <a:ext uri="{FF2B5EF4-FFF2-40B4-BE49-F238E27FC236}">
                    <a16:creationId xmlns:a16="http://schemas.microsoft.com/office/drawing/2014/main" id="{1776BF40-701D-F7B2-C96B-894F468DCE65}"/>
                  </a:ext>
                </a:extLst>
              </p:cNvPr>
              <p:cNvSpPr txBox="1">
                <a:spLocks noRot="1" noChangeAspect="1" noMove="1" noResize="1" noEditPoints="1" noAdjustHandles="1" noChangeArrowheads="1" noChangeShapeType="1" noTextEdit="1"/>
              </p:cNvSpPr>
              <p:nvPr/>
            </p:nvSpPr>
            <p:spPr>
              <a:xfrm>
                <a:off x="-4" y="4517762"/>
                <a:ext cx="24178437" cy="1015663"/>
              </a:xfrm>
              <a:prstGeom prst="rect">
                <a:avLst/>
              </a:prstGeom>
              <a:blipFill>
                <a:blip r:embed="rId5"/>
                <a:stretch>
                  <a:fillRect t="-17964" b="-39521"/>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8" name="pole tekstowe 7">
                <a:extLst>
                  <a:ext uri="{FF2B5EF4-FFF2-40B4-BE49-F238E27FC236}">
                    <a16:creationId xmlns:a16="http://schemas.microsoft.com/office/drawing/2014/main" id="{76DF2C7B-2D8D-583F-5022-B25A6B9BB0D9}"/>
                  </a:ext>
                </a:extLst>
              </p:cNvPr>
              <p:cNvSpPr txBox="1"/>
              <p:nvPr/>
            </p:nvSpPr>
            <p:spPr>
              <a:xfrm>
                <a:off x="-191387" y="5957531"/>
                <a:ext cx="24178437" cy="1046569"/>
              </a:xfrm>
              <a:prstGeom prst="rect">
                <a:avLst/>
              </a:prstGeom>
              <a:noFill/>
            </p:spPr>
            <p:txBody>
              <a:bodyPr wrap="square">
                <a:spAutoFit/>
              </a:bodyPr>
              <a:lstStyle/>
              <a:p>
                <a:pPr algn="ctr"/>
                <a14:m>
                  <m:oMath xmlns:m="http://schemas.openxmlformats.org/officeDocument/2006/math">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e>
                    </m:d>
                    <m:sSup>
                      <m:sSupPr>
                        <m:ctrlPr>
                          <a:rPr lang="pl-PL" sz="6000" b="0" i="1" smtClean="0">
                            <a:latin typeface="Cambria Math" panose="02040503050406030204" pitchFamily="18" charset="0"/>
                            <a:ea typeface="Cambria Math" panose="02040503050406030204" pitchFamily="18" charset="0"/>
                          </a:rPr>
                        </m:ctrlPr>
                      </m:sSupPr>
                      <m:e>
                        <m:r>
                          <a:rPr lang="pl-PL" sz="6000" b="0" i="1" smtClean="0">
                            <a:latin typeface="Cambria Math" panose="02040503050406030204" pitchFamily="18" charset="0"/>
                            <a:ea typeface="Cambria Math" panose="02040503050406030204" pitchFamily="18" charset="0"/>
                          </a:rPr>
                          <m:t>𝑓</m:t>
                        </m:r>
                      </m:e>
                      <m:sup>
                        <m:r>
                          <a:rPr lang="pl-PL" sz="6000" b="0" i="1" smtClean="0">
                            <a:latin typeface="Cambria Math" panose="02040503050406030204" pitchFamily="18" charset="0"/>
                            <a:ea typeface="Cambria Math" panose="02040503050406030204" pitchFamily="18" charset="0"/>
                          </a:rPr>
                          <m:t>′</m:t>
                        </m:r>
                      </m:sup>
                    </m:sSup>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acc>
                              <m:accPr>
                                <m:chr m:val="̅"/>
                                <m:ctrlPr>
                                  <a:rPr lang="pl-PL" sz="6000" b="0" i="1" smtClean="0">
                                    <a:latin typeface="Cambria Math" panose="02040503050406030204" pitchFamily="18" charset="0"/>
                                    <a:ea typeface="Cambria Math" panose="02040503050406030204" pitchFamily="18" charset="0"/>
                                  </a:rPr>
                                </m:ctrlPr>
                              </m:accPr>
                              <m:e>
                                <m:r>
                                  <a:rPr lang="pl-PL" sz="6000" b="0" i="1" smtClean="0">
                                    <a:latin typeface="Cambria Math" panose="02040503050406030204" pitchFamily="18" charset="0"/>
                                    <a:ea typeface="Cambria Math" panose="02040503050406030204" pitchFamily="18" charset="0"/>
                                  </a:rPr>
                                  <m:t>𝑥</m:t>
                                </m:r>
                              </m:e>
                            </m:acc>
                          </m:e>
                          <m:sub>
                            <m:r>
                              <a:rPr lang="pl-PL" sz="6000" b="0" i="1" smtClean="0">
                                <a:latin typeface="Cambria Math" panose="02040503050406030204" pitchFamily="18" charset="0"/>
                                <a:ea typeface="Cambria Math" panose="02040503050406030204" pitchFamily="18" charset="0"/>
                              </a:rPr>
                              <m:t>𝑘</m:t>
                            </m:r>
                          </m:sub>
                        </m:sSub>
                      </m:e>
                    </m:d>
                    <m:r>
                      <a:rPr lang="pl-PL" sz="6000" b="0" i="1" smtClean="0">
                        <a:latin typeface="Cambria Math" panose="02040503050406030204" pitchFamily="18" charset="0"/>
                        <a:ea typeface="Cambria Math" panose="02040503050406030204" pitchFamily="18" charset="0"/>
                      </a:rPr>
                      <m:t>=</m:t>
                    </m:r>
                    <m:sSup>
                      <m:sSupPr>
                        <m:ctrlPr>
                          <a:rPr lang="pl-PL" sz="6000" i="1">
                            <a:latin typeface="Cambria Math" panose="02040503050406030204" pitchFamily="18" charset="0"/>
                            <a:ea typeface="Cambria Math" panose="02040503050406030204" pitchFamily="18" charset="0"/>
                          </a:rPr>
                        </m:ctrlPr>
                      </m:sSupPr>
                      <m:e>
                        <m:r>
                          <a:rPr lang="pl-PL" sz="6000" i="1">
                            <a:latin typeface="Cambria Math" panose="02040503050406030204" pitchFamily="18" charset="0"/>
                            <a:ea typeface="Cambria Math" panose="02040503050406030204" pitchFamily="18" charset="0"/>
                          </a:rPr>
                          <m:t>𝑓</m:t>
                        </m:r>
                      </m:e>
                      <m:sup>
                        <m:r>
                          <a:rPr lang="pl-PL" sz="6000" i="1">
                            <a:latin typeface="Cambria Math" panose="02040503050406030204" pitchFamily="18" charset="0"/>
                            <a:ea typeface="Cambria Math" panose="02040503050406030204" pitchFamily="18" charset="0"/>
                          </a:rPr>
                          <m:t>′</m:t>
                        </m:r>
                      </m:sup>
                    </m:sSup>
                    <m:d>
                      <m:dPr>
                        <m:ctrlPr>
                          <a:rPr lang="pl-PL" sz="6000" i="1">
                            <a:latin typeface="Cambria Math" panose="02040503050406030204" pitchFamily="18" charset="0"/>
                            <a:ea typeface="Cambria Math" panose="02040503050406030204" pitchFamily="18" charset="0"/>
                          </a:rPr>
                        </m:ctrlPr>
                      </m:dPr>
                      <m:e>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𝜉</m:t>
                            </m:r>
                          </m:e>
                          <m:sub>
                            <m:r>
                              <a:rPr lang="pl-PL" sz="6000" i="1">
                                <a:latin typeface="Cambria Math" panose="02040503050406030204" pitchFamily="18" charset="0"/>
                                <a:ea typeface="Cambria Math" panose="02040503050406030204" pitchFamily="18" charset="0"/>
                              </a:rPr>
                              <m:t>𝑘</m:t>
                            </m:r>
                          </m:sub>
                        </m:sSub>
                      </m:e>
                    </m:d>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𝜉</m:t>
                    </m:r>
                    <m:r>
                      <a:rPr lang="pl-PL" sz="6000" b="0" i="1" smtClean="0">
                        <a:latin typeface="Cambria Math" panose="02040503050406030204" pitchFamily="18" charset="0"/>
                        <a:ea typeface="Cambria Math" panose="02040503050406030204" pitchFamily="18" charset="0"/>
                      </a:rPr>
                      <m:t>−</m:t>
                    </m:r>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r>
                          <a:rPr lang="pl-PL" sz="6000" i="1">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oMath>
                </a14:m>
                <a:r>
                  <a:rPr lang="pl-PL" sz="6000" dirty="0"/>
                  <a:t>+</a:t>
                </a:r>
                <a14:m>
                  <m:oMath xmlns:m="http://schemas.openxmlformats.org/officeDocument/2006/math">
                    <m:sSup>
                      <m:sSupPr>
                        <m:ctrlPr>
                          <a:rPr lang="pl-PL" sz="6000" i="1">
                            <a:latin typeface="Cambria Math" panose="02040503050406030204" pitchFamily="18" charset="0"/>
                            <a:ea typeface="Cambria Math" panose="02040503050406030204" pitchFamily="18" charset="0"/>
                          </a:rPr>
                        </m:ctrlPr>
                      </m:sSupPr>
                      <m:e>
                        <m:r>
                          <a:rPr lang="pl-PL" sz="6000" i="1">
                            <a:latin typeface="Cambria Math" panose="02040503050406030204" pitchFamily="18" charset="0"/>
                            <a:ea typeface="Cambria Math" panose="02040503050406030204" pitchFamily="18" charset="0"/>
                          </a:rPr>
                          <m:t>𝑓</m:t>
                        </m:r>
                      </m:e>
                      <m:sup>
                        <m:r>
                          <a:rPr lang="pl-PL" sz="6000" i="1">
                            <a:latin typeface="Cambria Math" panose="02040503050406030204" pitchFamily="18" charset="0"/>
                            <a:ea typeface="Cambria Math" panose="02040503050406030204" pitchFamily="18" charset="0"/>
                          </a:rPr>
                          <m:t>′</m:t>
                        </m:r>
                      </m:sup>
                    </m:sSup>
                    <m:d>
                      <m:dPr>
                        <m:ctrlPr>
                          <a:rPr lang="pl-PL" sz="6000" i="1">
                            <a:latin typeface="Cambria Math" panose="02040503050406030204" pitchFamily="18" charset="0"/>
                            <a:ea typeface="Cambria Math" panose="02040503050406030204" pitchFamily="18" charset="0"/>
                          </a:rPr>
                        </m:ctrlPr>
                      </m:dPr>
                      <m:e>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𝜉</m:t>
                            </m:r>
                          </m:e>
                          <m:sub>
                            <m:r>
                              <a:rPr lang="pl-PL" sz="6000" i="1">
                                <a:latin typeface="Cambria Math" panose="02040503050406030204" pitchFamily="18" charset="0"/>
                                <a:ea typeface="Cambria Math" panose="02040503050406030204" pitchFamily="18" charset="0"/>
                              </a:rPr>
                              <m:t>𝑘</m:t>
                            </m:r>
                          </m:sub>
                        </m:sSub>
                      </m:e>
                    </m:d>
                    <m:sSub>
                      <m:sSubPr>
                        <m:ctrlPr>
                          <a:rPr lang="pl-PL" sz="6000" i="1">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m:t>
                        </m:r>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m:t>
                    </m:r>
                  </m:oMath>
                </a14:m>
                <a:endParaRPr lang="pl-PL" sz="6000" dirty="0"/>
              </a:p>
            </p:txBody>
          </p:sp>
        </mc:Choice>
        <mc:Fallback xmlns="">
          <p:sp>
            <p:nvSpPr>
              <p:cNvPr id="8" name="pole tekstowe 7">
                <a:extLst>
                  <a:ext uri="{FF2B5EF4-FFF2-40B4-BE49-F238E27FC236}">
                    <a16:creationId xmlns:a16="http://schemas.microsoft.com/office/drawing/2014/main" id="{76DF2C7B-2D8D-583F-5022-B25A6B9BB0D9}"/>
                  </a:ext>
                </a:extLst>
              </p:cNvPr>
              <p:cNvSpPr txBox="1">
                <a:spLocks noRot="1" noChangeAspect="1" noMove="1" noResize="1" noEditPoints="1" noAdjustHandles="1" noChangeArrowheads="1" noChangeShapeType="1" noTextEdit="1"/>
              </p:cNvSpPr>
              <p:nvPr/>
            </p:nvSpPr>
            <p:spPr>
              <a:xfrm>
                <a:off x="-191387" y="5957531"/>
                <a:ext cx="24178437" cy="1046569"/>
              </a:xfrm>
              <a:prstGeom prst="rect">
                <a:avLst/>
              </a:prstGeom>
              <a:blipFill>
                <a:blip r:embed="rId6"/>
                <a:stretch>
                  <a:fillRect t="-17442" b="-354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9" name="pole tekstowe 8">
                <a:extLst>
                  <a:ext uri="{FF2B5EF4-FFF2-40B4-BE49-F238E27FC236}">
                    <a16:creationId xmlns:a16="http://schemas.microsoft.com/office/drawing/2014/main" id="{6483452F-31F6-76AC-9FCD-AE42434D2ABA}"/>
                  </a:ext>
                </a:extLst>
              </p:cNvPr>
              <p:cNvSpPr txBox="1"/>
              <p:nvPr/>
            </p:nvSpPr>
            <p:spPr>
              <a:xfrm>
                <a:off x="0" y="7428206"/>
                <a:ext cx="24178437" cy="104656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e>
                      </m:d>
                      <m:sSup>
                        <m:sSupPr>
                          <m:ctrlPr>
                            <a:rPr lang="pl-PL" sz="6000" b="0" i="1" smtClean="0">
                              <a:latin typeface="Cambria Math" panose="02040503050406030204" pitchFamily="18" charset="0"/>
                              <a:ea typeface="Cambria Math" panose="02040503050406030204" pitchFamily="18" charset="0"/>
                            </a:rPr>
                          </m:ctrlPr>
                        </m:sSupPr>
                        <m:e>
                          <m:r>
                            <a:rPr lang="pl-PL" sz="6000" b="0" i="1" smtClean="0">
                              <a:latin typeface="Cambria Math" panose="02040503050406030204" pitchFamily="18" charset="0"/>
                              <a:ea typeface="Cambria Math" panose="02040503050406030204" pitchFamily="18" charset="0"/>
                            </a:rPr>
                            <m:t>𝑓</m:t>
                          </m:r>
                        </m:e>
                        <m:sup>
                          <m:r>
                            <a:rPr lang="pl-PL" sz="6000" b="0" i="1" smtClean="0">
                              <a:latin typeface="Cambria Math" panose="02040503050406030204" pitchFamily="18" charset="0"/>
                              <a:ea typeface="Cambria Math" panose="02040503050406030204" pitchFamily="18" charset="0"/>
                            </a:rPr>
                            <m:t>′</m:t>
                          </m:r>
                        </m:sup>
                      </m:sSup>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acc>
                                <m:accPr>
                                  <m:chr m:val="̅"/>
                                  <m:ctrlPr>
                                    <a:rPr lang="pl-PL" sz="6000" b="0" i="1" smtClean="0">
                                      <a:latin typeface="Cambria Math" panose="02040503050406030204" pitchFamily="18" charset="0"/>
                                      <a:ea typeface="Cambria Math" panose="02040503050406030204" pitchFamily="18" charset="0"/>
                                    </a:rPr>
                                  </m:ctrlPr>
                                </m:accPr>
                                <m:e>
                                  <m:r>
                                    <a:rPr lang="pl-PL" sz="6000" b="0" i="1" smtClean="0">
                                      <a:latin typeface="Cambria Math" panose="02040503050406030204" pitchFamily="18" charset="0"/>
                                      <a:ea typeface="Cambria Math" panose="02040503050406030204" pitchFamily="18" charset="0"/>
                                    </a:rPr>
                                    <m:t>𝑥</m:t>
                                  </m:r>
                                </m:e>
                              </m:acc>
                            </m:e>
                            <m:sub>
                              <m:r>
                                <a:rPr lang="pl-PL" sz="6000" b="0" i="1" smtClean="0">
                                  <a:latin typeface="Cambria Math" panose="02040503050406030204" pitchFamily="18" charset="0"/>
                                  <a:ea typeface="Cambria Math" panose="02040503050406030204" pitchFamily="18" charset="0"/>
                                </a:rPr>
                                <m:t>𝑘</m:t>
                              </m:r>
                            </m:sub>
                          </m:sSub>
                        </m:e>
                      </m:d>
                      <m:r>
                        <a:rPr lang="pl-PL" sz="6000" b="0" i="1" smtClean="0">
                          <a:latin typeface="Cambria Math" panose="02040503050406030204" pitchFamily="18" charset="0"/>
                          <a:ea typeface="Cambria Math" panose="02040503050406030204" pitchFamily="18" charset="0"/>
                        </a:rPr>
                        <m:t>−</m:t>
                      </m:r>
                      <m:sSup>
                        <m:sSupPr>
                          <m:ctrlPr>
                            <a:rPr lang="pl-PL" sz="6000" i="1">
                              <a:latin typeface="Cambria Math" panose="02040503050406030204" pitchFamily="18" charset="0"/>
                              <a:ea typeface="Cambria Math" panose="02040503050406030204" pitchFamily="18" charset="0"/>
                            </a:rPr>
                          </m:ctrlPr>
                        </m:sSupPr>
                        <m:e>
                          <m:r>
                            <a:rPr lang="pl-PL" sz="6000" i="1">
                              <a:latin typeface="Cambria Math" panose="02040503050406030204" pitchFamily="18" charset="0"/>
                              <a:ea typeface="Cambria Math" panose="02040503050406030204" pitchFamily="18" charset="0"/>
                            </a:rPr>
                            <m:t>𝑓</m:t>
                          </m:r>
                        </m:e>
                        <m:sup>
                          <m:r>
                            <a:rPr lang="pl-PL" sz="6000" i="1">
                              <a:latin typeface="Cambria Math" panose="02040503050406030204" pitchFamily="18" charset="0"/>
                              <a:ea typeface="Cambria Math" panose="02040503050406030204" pitchFamily="18" charset="0"/>
                            </a:rPr>
                            <m:t>′</m:t>
                          </m:r>
                        </m:sup>
                      </m:sSup>
                      <m:d>
                        <m:dPr>
                          <m:ctrlPr>
                            <a:rPr lang="pl-PL" sz="6000" i="1">
                              <a:latin typeface="Cambria Math" panose="02040503050406030204" pitchFamily="18" charset="0"/>
                              <a:ea typeface="Cambria Math" panose="02040503050406030204" pitchFamily="18" charset="0"/>
                            </a:rPr>
                          </m:ctrlPr>
                        </m:dPr>
                        <m:e>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𝜉</m:t>
                              </m:r>
                            </m:e>
                            <m:sub>
                              <m:r>
                                <a:rPr lang="pl-PL" sz="6000" i="1">
                                  <a:latin typeface="Cambria Math" panose="02040503050406030204" pitchFamily="18" charset="0"/>
                                  <a:ea typeface="Cambria Math" panose="02040503050406030204" pitchFamily="18" charset="0"/>
                                </a:rPr>
                                <m:t>𝑘</m:t>
                              </m:r>
                            </m:sub>
                          </m:sSub>
                        </m:e>
                      </m:d>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m:t>
                          </m:r>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r>
                            <a:rPr lang="pl-PL" sz="6000" i="1">
                              <a:latin typeface="Cambria Math" panose="02040503050406030204" pitchFamily="18" charset="0"/>
                              <a:ea typeface="Cambria Math" panose="02040503050406030204" pitchFamily="18" charset="0"/>
                            </a:rPr>
                            <m:t>+1</m:t>
                          </m:r>
                        </m:sub>
                      </m:sSub>
                      <m:r>
                        <a:rPr lang="pl-PL" sz="6000" i="1">
                          <a:latin typeface="Cambria Math" panose="02040503050406030204" pitchFamily="18" charset="0"/>
                          <a:ea typeface="Cambria Math" panose="02040503050406030204" pitchFamily="18" charset="0"/>
                        </a:rPr>
                        <m:t>−</m:t>
                      </m:r>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sub>
                      </m:sSub>
                      <m:r>
                        <a:rPr lang="pl-PL" sz="6000" i="1">
                          <a:latin typeface="Cambria Math" panose="02040503050406030204" pitchFamily="18" charset="0"/>
                          <a:ea typeface="Cambria Math" panose="02040503050406030204" pitchFamily="18" charset="0"/>
                        </a:rPr>
                        <m:t>)=</m:t>
                      </m:r>
                      <m:sSup>
                        <m:sSupPr>
                          <m:ctrlPr>
                            <a:rPr lang="pl-PL" sz="6000" i="1">
                              <a:latin typeface="Cambria Math" panose="02040503050406030204" pitchFamily="18" charset="0"/>
                              <a:ea typeface="Cambria Math" panose="02040503050406030204" pitchFamily="18" charset="0"/>
                            </a:rPr>
                          </m:ctrlPr>
                        </m:sSupPr>
                        <m:e>
                          <m:r>
                            <a:rPr lang="pl-PL" sz="6000" i="1">
                              <a:latin typeface="Cambria Math" panose="02040503050406030204" pitchFamily="18" charset="0"/>
                              <a:ea typeface="Cambria Math" panose="02040503050406030204" pitchFamily="18" charset="0"/>
                            </a:rPr>
                            <m:t>𝑓</m:t>
                          </m:r>
                        </m:e>
                        <m:sup>
                          <m:r>
                            <a:rPr lang="pl-PL" sz="6000" i="1">
                              <a:latin typeface="Cambria Math" panose="02040503050406030204" pitchFamily="18" charset="0"/>
                              <a:ea typeface="Cambria Math" panose="02040503050406030204" pitchFamily="18" charset="0"/>
                            </a:rPr>
                            <m:t>′</m:t>
                          </m:r>
                        </m:sup>
                      </m:sSup>
                      <m:d>
                        <m:dPr>
                          <m:ctrlPr>
                            <a:rPr lang="pl-PL" sz="6000" i="1">
                              <a:latin typeface="Cambria Math" panose="02040503050406030204" pitchFamily="18" charset="0"/>
                              <a:ea typeface="Cambria Math" panose="02040503050406030204" pitchFamily="18" charset="0"/>
                            </a:rPr>
                          </m:ctrlPr>
                        </m:dPr>
                        <m:e>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𝜉</m:t>
                              </m:r>
                            </m:e>
                            <m:sub>
                              <m:r>
                                <a:rPr lang="pl-PL" sz="6000" i="1">
                                  <a:latin typeface="Cambria Math" panose="02040503050406030204" pitchFamily="18" charset="0"/>
                                  <a:ea typeface="Cambria Math" panose="02040503050406030204" pitchFamily="18" charset="0"/>
                                </a:rPr>
                                <m:t>𝑘</m:t>
                              </m:r>
                            </m:sub>
                          </m:sSub>
                        </m:e>
                      </m:d>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𝜉</m:t>
                      </m:r>
                      <m:r>
                        <a:rPr lang="pl-PL" sz="6000" b="0" i="1" smtClean="0">
                          <a:latin typeface="Cambria Math" panose="02040503050406030204" pitchFamily="18" charset="0"/>
                          <a:ea typeface="Cambria Math" panose="02040503050406030204" pitchFamily="18" charset="0"/>
                        </a:rPr>
                        <m:t>−</m:t>
                      </m:r>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r>
                            <a:rPr lang="pl-PL" sz="6000" i="1">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oMath>
                  </m:oMathPara>
                </a14:m>
                <a:endParaRPr lang="pl-PL" sz="6000" dirty="0"/>
              </a:p>
            </p:txBody>
          </p:sp>
        </mc:Choice>
        <mc:Fallback xmlns="">
          <p:sp>
            <p:nvSpPr>
              <p:cNvPr id="9" name="pole tekstowe 8">
                <a:extLst>
                  <a:ext uri="{FF2B5EF4-FFF2-40B4-BE49-F238E27FC236}">
                    <a16:creationId xmlns:a16="http://schemas.microsoft.com/office/drawing/2014/main" id="{6483452F-31F6-76AC-9FCD-AE42434D2ABA}"/>
                  </a:ext>
                </a:extLst>
              </p:cNvPr>
              <p:cNvSpPr txBox="1">
                <a:spLocks noRot="1" noChangeAspect="1" noMove="1" noResize="1" noEditPoints="1" noAdjustHandles="1" noChangeArrowheads="1" noChangeShapeType="1" noTextEdit="1"/>
              </p:cNvSpPr>
              <p:nvPr/>
            </p:nvSpPr>
            <p:spPr>
              <a:xfrm>
                <a:off x="0" y="7428206"/>
                <a:ext cx="24178437" cy="1046569"/>
              </a:xfrm>
              <a:prstGeom prst="rect">
                <a:avLst/>
              </a:prstGeom>
              <a:blipFill>
                <a:blip r:embed="rId7"/>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1" name="pole tekstowe 10">
                <a:extLst>
                  <a:ext uri="{FF2B5EF4-FFF2-40B4-BE49-F238E27FC236}">
                    <a16:creationId xmlns:a16="http://schemas.microsoft.com/office/drawing/2014/main" id="{EB6F2ED8-4DBB-A2E0-1295-25F5D7F253FF}"/>
                  </a:ext>
                </a:extLst>
              </p:cNvPr>
              <p:cNvSpPr txBox="1"/>
              <p:nvPr/>
            </p:nvSpPr>
            <p:spPr>
              <a:xfrm>
                <a:off x="102781" y="8797882"/>
                <a:ext cx="24178437" cy="101566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pl-PL" sz="6000" b="0" i="1" smtClean="0">
                              <a:latin typeface="Cambria Math" panose="02040503050406030204" pitchFamily="18" charset="0"/>
                              <a:ea typeface="Cambria Math" panose="02040503050406030204" pitchFamily="18" charset="0"/>
                            </a:rPr>
                          </m:ctrlPr>
                        </m:sSupPr>
                        <m:e>
                          <m:r>
                            <a:rPr lang="pl-PL" sz="6000" b="0" i="1" smtClean="0">
                              <a:latin typeface="Cambria Math" panose="02040503050406030204" pitchFamily="18" charset="0"/>
                              <a:ea typeface="Cambria Math" panose="02040503050406030204" pitchFamily="18" charset="0"/>
                            </a:rPr>
                            <m:t>𝑓</m:t>
                          </m:r>
                        </m:e>
                        <m:sup>
                          <m:r>
                            <a:rPr lang="pl-PL" sz="6000" b="0" i="1" smtClean="0">
                              <a:latin typeface="Cambria Math" panose="02040503050406030204" pitchFamily="18" charset="0"/>
                              <a:ea typeface="Cambria Math" panose="02040503050406030204" pitchFamily="18" charset="0"/>
                            </a:rPr>
                            <m:t>′</m:t>
                          </m:r>
                        </m:sup>
                      </m:sSup>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𝜉</m:t>
                              </m:r>
                            </m:e>
                            <m:sub>
                              <m:r>
                                <a:rPr lang="pl-PL" sz="6000" b="0" i="1" smtClean="0">
                                  <a:latin typeface="Cambria Math" panose="02040503050406030204" pitchFamily="18" charset="0"/>
                                  <a:ea typeface="Cambria Math" panose="02040503050406030204" pitchFamily="18" charset="0"/>
                                </a:rPr>
                                <m:t>𝑘</m:t>
                              </m:r>
                            </m:sub>
                          </m:sSub>
                        </m:e>
                      </m:d>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𝜉</m:t>
                          </m:r>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e>
                      </m:d>
                      <m:r>
                        <a:rPr lang="pl-PL" sz="6000" b="0" i="1" smtClean="0">
                          <a:latin typeface="Cambria Math" panose="02040503050406030204" pitchFamily="18" charset="0"/>
                          <a:ea typeface="Cambria Math" panose="02040503050406030204" pitchFamily="18" charset="0"/>
                        </a:rPr>
                        <m:t>=</m:t>
                      </m:r>
                      <m:r>
                        <a:rPr lang="pl-PL" sz="600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m:t>
                      </m:r>
                      <m:sSup>
                        <m:sSupPr>
                          <m:ctrlPr>
                            <a:rPr lang="pl-PL" sz="6000" b="0" i="1" smtClean="0">
                              <a:latin typeface="Cambria Math" panose="02040503050406030204" pitchFamily="18" charset="0"/>
                              <a:ea typeface="Cambria Math" panose="02040503050406030204" pitchFamily="18" charset="0"/>
                            </a:rPr>
                          </m:ctrlPr>
                        </m:sSupPr>
                        <m:e>
                          <m:r>
                            <a:rPr lang="pl-PL" sz="6000" b="0" i="1" smtClean="0">
                              <a:latin typeface="Cambria Math" panose="02040503050406030204" pitchFamily="18" charset="0"/>
                              <a:ea typeface="Cambria Math" panose="02040503050406030204" pitchFamily="18" charset="0"/>
                            </a:rPr>
                            <m:t>𝑓</m:t>
                          </m:r>
                        </m:e>
                        <m:sup>
                          <m:r>
                            <a:rPr lang="pl-PL" sz="6000" b="0" i="1" smtClean="0">
                              <a:latin typeface="Cambria Math" panose="02040503050406030204" pitchFamily="18" charset="0"/>
                              <a:ea typeface="Cambria Math" panose="02040503050406030204" pitchFamily="18" charset="0"/>
                            </a:rPr>
                            <m:t>′</m:t>
                          </m:r>
                        </m:sup>
                      </m:sSup>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acc>
                                <m:accPr>
                                  <m:chr m:val="̅"/>
                                  <m:ctrlPr>
                                    <a:rPr lang="pl-PL" sz="6000" b="0" i="1" smtClean="0">
                                      <a:latin typeface="Cambria Math" panose="02040503050406030204" pitchFamily="18" charset="0"/>
                                      <a:ea typeface="Cambria Math" panose="02040503050406030204" pitchFamily="18" charset="0"/>
                                    </a:rPr>
                                  </m:ctrlPr>
                                </m:accPr>
                                <m:e>
                                  <m:r>
                                    <a:rPr lang="pl-PL" sz="6000" b="0" i="1" smtClean="0">
                                      <a:latin typeface="Cambria Math" panose="02040503050406030204" pitchFamily="18" charset="0"/>
                                      <a:ea typeface="Cambria Math" panose="02040503050406030204" pitchFamily="18" charset="0"/>
                                    </a:rPr>
                                    <m:t>𝑥</m:t>
                                  </m:r>
                                </m:e>
                              </m:acc>
                            </m:e>
                            <m:sub>
                              <m:r>
                                <a:rPr lang="pl-PL" sz="6000" b="0" i="1" smtClean="0">
                                  <a:latin typeface="Cambria Math" panose="02040503050406030204" pitchFamily="18" charset="0"/>
                                  <a:ea typeface="Cambria Math" panose="02040503050406030204" pitchFamily="18" charset="0"/>
                                </a:rPr>
                                <m:t>𝑘</m:t>
                              </m:r>
                            </m:sub>
                          </m:sSub>
                        </m:e>
                      </m:d>
                      <m:r>
                        <a:rPr lang="pl-PL" sz="6000" b="0" i="1" smtClean="0">
                          <a:latin typeface="Cambria Math" panose="02040503050406030204" pitchFamily="18" charset="0"/>
                          <a:ea typeface="Cambria Math" panose="02040503050406030204" pitchFamily="18" charset="0"/>
                        </a:rPr>
                        <m:t>−</m:t>
                      </m:r>
                      <m:sSup>
                        <m:sSupPr>
                          <m:ctrlPr>
                            <a:rPr lang="pl-PL" sz="6000" b="0" i="1" smtClean="0">
                              <a:latin typeface="Cambria Math" panose="02040503050406030204" pitchFamily="18" charset="0"/>
                              <a:ea typeface="Cambria Math" panose="02040503050406030204" pitchFamily="18" charset="0"/>
                            </a:rPr>
                          </m:ctrlPr>
                        </m:sSupPr>
                        <m:e>
                          <m:r>
                            <a:rPr lang="pl-PL" sz="6000" b="0" i="1" smtClean="0">
                              <a:latin typeface="Cambria Math" panose="02040503050406030204" pitchFamily="18" charset="0"/>
                              <a:ea typeface="Cambria Math" panose="02040503050406030204" pitchFamily="18" charset="0"/>
                            </a:rPr>
                            <m:t>𝑓</m:t>
                          </m:r>
                        </m:e>
                        <m:sup>
                          <m:r>
                            <a:rPr lang="pl-PL" sz="6000" b="0" i="1" smtClean="0">
                              <a:latin typeface="Cambria Math" panose="02040503050406030204" pitchFamily="18" charset="0"/>
                              <a:ea typeface="Cambria Math" panose="02040503050406030204" pitchFamily="18" charset="0"/>
                            </a:rPr>
                            <m:t>′</m:t>
                          </m:r>
                        </m:sup>
                      </m:sSup>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𝜉</m:t>
                          </m:r>
                        </m:e>
                      </m:d>
                      <m:r>
                        <a:rPr lang="pl-PL" sz="6000" b="0" i="1" smtClean="0">
                          <a:latin typeface="Cambria Math" panose="02040503050406030204" pitchFamily="18" charset="0"/>
                          <a:ea typeface="Cambria Math" panose="02040503050406030204" pitchFamily="18" charset="0"/>
                        </a:rPr>
                        <m:t>)</m:t>
                      </m:r>
                    </m:oMath>
                  </m:oMathPara>
                </a14:m>
                <a:endParaRPr lang="pl-PL" sz="6000" dirty="0"/>
              </a:p>
            </p:txBody>
          </p:sp>
        </mc:Choice>
        <mc:Fallback xmlns="">
          <p:sp>
            <p:nvSpPr>
              <p:cNvPr id="11" name="pole tekstowe 10">
                <a:extLst>
                  <a:ext uri="{FF2B5EF4-FFF2-40B4-BE49-F238E27FC236}">
                    <a16:creationId xmlns:a16="http://schemas.microsoft.com/office/drawing/2014/main" id="{EB6F2ED8-4DBB-A2E0-1295-25F5D7F253FF}"/>
                  </a:ext>
                </a:extLst>
              </p:cNvPr>
              <p:cNvSpPr txBox="1">
                <a:spLocks noRot="1" noChangeAspect="1" noMove="1" noResize="1" noEditPoints="1" noAdjustHandles="1" noChangeArrowheads="1" noChangeShapeType="1" noTextEdit="1"/>
              </p:cNvSpPr>
              <p:nvPr/>
            </p:nvSpPr>
            <p:spPr>
              <a:xfrm>
                <a:off x="102781" y="8797882"/>
                <a:ext cx="24178437" cy="1015663"/>
              </a:xfrm>
              <a:prstGeom prst="rect">
                <a:avLst/>
              </a:prstGeom>
              <a:blipFill>
                <a:blip r:embed="rId8"/>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2" name="pole tekstowe 11">
                <a:extLst>
                  <a:ext uri="{FF2B5EF4-FFF2-40B4-BE49-F238E27FC236}">
                    <a16:creationId xmlns:a16="http://schemas.microsoft.com/office/drawing/2014/main" id="{198D33DF-9681-F65B-752E-99078C3CC2F5}"/>
                  </a:ext>
                </a:extLst>
              </p:cNvPr>
              <p:cNvSpPr txBox="1"/>
              <p:nvPr/>
            </p:nvSpPr>
            <p:spPr>
              <a:xfrm>
                <a:off x="-425308" y="9973921"/>
                <a:ext cx="24178437" cy="215956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𝜉</m:t>
                          </m:r>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e>
                      </m:d>
                      <m:r>
                        <a:rPr lang="pl-PL" sz="6000" b="0" i="1" smtClean="0">
                          <a:latin typeface="Cambria Math" panose="02040503050406030204" pitchFamily="18" charset="0"/>
                          <a:ea typeface="Cambria Math" panose="02040503050406030204" pitchFamily="18" charset="0"/>
                        </a:rPr>
                        <m:t>=</m:t>
                      </m:r>
                      <m:f>
                        <m:fPr>
                          <m:ctrlPr>
                            <a:rPr lang="pl-PL" sz="6000" b="0" i="1" smtClean="0">
                              <a:latin typeface="Cambria Math" panose="02040503050406030204" pitchFamily="18" charset="0"/>
                              <a:ea typeface="Cambria Math" panose="02040503050406030204" pitchFamily="18" charset="0"/>
                            </a:rPr>
                          </m:ctrlPr>
                        </m:fPr>
                        <m:num>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e>
                          </m:d>
                          <m:d>
                            <m:dPr>
                              <m:ctrlPr>
                                <a:rPr lang="pl-PL" sz="6000" b="0" i="1" smtClean="0">
                                  <a:latin typeface="Cambria Math" panose="02040503050406030204" pitchFamily="18" charset="0"/>
                                  <a:ea typeface="Cambria Math" panose="02040503050406030204" pitchFamily="18" charset="0"/>
                                </a:rPr>
                              </m:ctrlPr>
                            </m:dPr>
                            <m:e>
                              <m:sSup>
                                <m:sSupPr>
                                  <m:ctrlPr>
                                    <a:rPr lang="pl-PL" sz="6000" b="0" i="1" smtClean="0">
                                      <a:latin typeface="Cambria Math" panose="02040503050406030204" pitchFamily="18" charset="0"/>
                                      <a:ea typeface="Cambria Math" panose="02040503050406030204" pitchFamily="18" charset="0"/>
                                    </a:rPr>
                                  </m:ctrlPr>
                                </m:sSupPr>
                                <m:e>
                                  <m:r>
                                    <a:rPr lang="pl-PL" sz="6000" b="0" i="1" smtClean="0">
                                      <a:latin typeface="Cambria Math" panose="02040503050406030204" pitchFamily="18" charset="0"/>
                                      <a:ea typeface="Cambria Math" panose="02040503050406030204" pitchFamily="18" charset="0"/>
                                    </a:rPr>
                                    <m:t>𝑓</m:t>
                                  </m:r>
                                </m:e>
                                <m:sup>
                                  <m:r>
                                    <a:rPr lang="pl-PL" sz="6000" b="0" i="1" smtClean="0">
                                      <a:latin typeface="Cambria Math" panose="02040503050406030204" pitchFamily="18" charset="0"/>
                                      <a:ea typeface="Cambria Math" panose="02040503050406030204" pitchFamily="18" charset="0"/>
                                    </a:rPr>
                                    <m:t>′</m:t>
                                  </m:r>
                                </m:sup>
                              </m:sSup>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acc>
                                        <m:accPr>
                                          <m:chr m:val="̅"/>
                                          <m:ctrlPr>
                                            <a:rPr lang="pl-PL" sz="6000" b="0" i="1" smtClean="0">
                                              <a:latin typeface="Cambria Math" panose="02040503050406030204" pitchFamily="18" charset="0"/>
                                              <a:ea typeface="Cambria Math" panose="02040503050406030204" pitchFamily="18" charset="0"/>
                                            </a:rPr>
                                          </m:ctrlPr>
                                        </m:accPr>
                                        <m:e>
                                          <m:r>
                                            <a:rPr lang="pl-PL" sz="6000" b="0" i="1" smtClean="0">
                                              <a:latin typeface="Cambria Math" panose="02040503050406030204" pitchFamily="18" charset="0"/>
                                              <a:ea typeface="Cambria Math" panose="02040503050406030204" pitchFamily="18" charset="0"/>
                                            </a:rPr>
                                            <m:t>𝑥</m:t>
                                          </m:r>
                                        </m:e>
                                      </m:acc>
                                    </m:e>
                                    <m:sub>
                                      <m:r>
                                        <a:rPr lang="pl-PL" sz="6000" b="0" i="1" smtClean="0">
                                          <a:latin typeface="Cambria Math" panose="02040503050406030204" pitchFamily="18" charset="0"/>
                                          <a:ea typeface="Cambria Math" panose="02040503050406030204" pitchFamily="18" charset="0"/>
                                        </a:rPr>
                                        <m:t>𝑘</m:t>
                                      </m:r>
                                    </m:sub>
                                  </m:sSub>
                                </m:e>
                              </m:d>
                              <m:r>
                                <a:rPr lang="pl-PL" sz="6000" b="0" i="1" smtClean="0">
                                  <a:latin typeface="Cambria Math" panose="02040503050406030204" pitchFamily="18" charset="0"/>
                                  <a:ea typeface="Cambria Math" panose="02040503050406030204" pitchFamily="18" charset="0"/>
                                </a:rPr>
                                <m:t>−</m:t>
                              </m:r>
                              <m:sSup>
                                <m:sSupPr>
                                  <m:ctrlPr>
                                    <a:rPr lang="pl-PL" sz="6000" b="0" i="1" smtClean="0">
                                      <a:latin typeface="Cambria Math" panose="02040503050406030204" pitchFamily="18" charset="0"/>
                                      <a:ea typeface="Cambria Math" panose="02040503050406030204" pitchFamily="18" charset="0"/>
                                    </a:rPr>
                                  </m:ctrlPr>
                                </m:sSupPr>
                                <m:e>
                                  <m:r>
                                    <a:rPr lang="pl-PL" sz="6000" b="0" i="1" smtClean="0">
                                      <a:latin typeface="Cambria Math" panose="02040503050406030204" pitchFamily="18" charset="0"/>
                                      <a:ea typeface="Cambria Math" panose="02040503050406030204" pitchFamily="18" charset="0"/>
                                    </a:rPr>
                                    <m:t>𝑓</m:t>
                                  </m:r>
                                </m:e>
                                <m:sup>
                                  <m:r>
                                    <a:rPr lang="pl-PL" sz="6000" b="0" i="1" smtClean="0">
                                      <a:latin typeface="Cambria Math" panose="02040503050406030204" pitchFamily="18" charset="0"/>
                                      <a:ea typeface="Cambria Math" panose="02040503050406030204" pitchFamily="18" charset="0"/>
                                    </a:rPr>
                                    <m:t>′</m:t>
                                  </m:r>
                                </m:sup>
                              </m:sSup>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𝜉</m:t>
                                  </m:r>
                                </m:e>
                              </m:d>
                            </m:e>
                          </m:d>
                        </m:num>
                        <m:den>
                          <m:sSup>
                            <m:sSupPr>
                              <m:ctrlPr>
                                <a:rPr lang="pl-PL" sz="6000" i="1">
                                  <a:latin typeface="Cambria Math" panose="02040503050406030204" pitchFamily="18" charset="0"/>
                                  <a:ea typeface="Cambria Math" panose="02040503050406030204" pitchFamily="18" charset="0"/>
                                </a:rPr>
                              </m:ctrlPr>
                            </m:sSupPr>
                            <m:e>
                              <m:r>
                                <a:rPr lang="pl-PL" sz="6000" i="1">
                                  <a:latin typeface="Cambria Math" panose="02040503050406030204" pitchFamily="18" charset="0"/>
                                  <a:ea typeface="Cambria Math" panose="02040503050406030204" pitchFamily="18" charset="0"/>
                                </a:rPr>
                                <m:t>𝑓</m:t>
                              </m:r>
                            </m:e>
                            <m:sup>
                              <m:r>
                                <a:rPr lang="pl-PL" sz="6000" i="1">
                                  <a:latin typeface="Cambria Math" panose="02040503050406030204" pitchFamily="18" charset="0"/>
                                  <a:ea typeface="Cambria Math" panose="02040503050406030204" pitchFamily="18" charset="0"/>
                                </a:rPr>
                                <m:t>′</m:t>
                              </m:r>
                            </m:sup>
                          </m:sSup>
                          <m:d>
                            <m:dPr>
                              <m:ctrlPr>
                                <a:rPr lang="pl-PL" sz="6000" i="1">
                                  <a:latin typeface="Cambria Math" panose="02040503050406030204" pitchFamily="18" charset="0"/>
                                  <a:ea typeface="Cambria Math" panose="02040503050406030204" pitchFamily="18" charset="0"/>
                                </a:rPr>
                              </m:ctrlPr>
                            </m:dPr>
                            <m:e>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𝜉</m:t>
                                  </m:r>
                                </m:e>
                                <m:sub>
                                  <m:r>
                                    <a:rPr lang="pl-PL" sz="6000" i="1">
                                      <a:latin typeface="Cambria Math" panose="02040503050406030204" pitchFamily="18" charset="0"/>
                                      <a:ea typeface="Cambria Math" panose="02040503050406030204" pitchFamily="18" charset="0"/>
                                    </a:rPr>
                                    <m:t>𝑘</m:t>
                                  </m:r>
                                </m:sub>
                              </m:sSub>
                            </m:e>
                          </m:d>
                        </m:den>
                      </m:f>
                    </m:oMath>
                  </m:oMathPara>
                </a14:m>
                <a:endParaRPr lang="pl-PL" sz="6000" dirty="0"/>
              </a:p>
            </p:txBody>
          </p:sp>
        </mc:Choice>
        <mc:Fallback xmlns="">
          <p:sp>
            <p:nvSpPr>
              <p:cNvPr id="12" name="pole tekstowe 11">
                <a:extLst>
                  <a:ext uri="{FF2B5EF4-FFF2-40B4-BE49-F238E27FC236}">
                    <a16:creationId xmlns:a16="http://schemas.microsoft.com/office/drawing/2014/main" id="{198D33DF-9681-F65B-752E-99078C3CC2F5}"/>
                  </a:ext>
                </a:extLst>
              </p:cNvPr>
              <p:cNvSpPr txBox="1">
                <a:spLocks noRot="1" noChangeAspect="1" noMove="1" noResize="1" noEditPoints="1" noAdjustHandles="1" noChangeArrowheads="1" noChangeShapeType="1" noTextEdit="1"/>
              </p:cNvSpPr>
              <p:nvPr/>
            </p:nvSpPr>
            <p:spPr>
              <a:xfrm>
                <a:off x="-425308" y="9973921"/>
                <a:ext cx="24178437" cy="2159566"/>
              </a:xfrm>
              <a:prstGeom prst="rect">
                <a:avLst/>
              </a:prstGeom>
              <a:blipFill>
                <a:blip r:embed="rId9"/>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37459960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dirty="0" err="1">
                <a:solidFill>
                  <a:schemeClr val="accent1"/>
                </a:solidFill>
                <a:cs typeface="Poppins SemiBold" panose="02000000000000000000" pitchFamily="2" charset="0"/>
              </a:rPr>
              <a:t>Example</a:t>
            </a:r>
            <a:r>
              <a:rPr lang="pl-PL" sz="7200" b="1" dirty="0">
                <a:solidFill>
                  <a:schemeClr val="accent1"/>
                </a:solidFill>
                <a:cs typeface="Poppins SemiBold" panose="02000000000000000000" pitchFamily="2" charset="0"/>
              </a:rPr>
              <a:t>?</a:t>
            </a:r>
            <a:endParaRPr lang="en-US" sz="7200" b="1" dirty="0">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80F52F2D-E26B-E744-3C42-670DAE4D1928}"/>
                  </a:ext>
                </a:extLst>
              </p:cNvPr>
              <p:cNvSpPr txBox="1"/>
              <p:nvPr/>
            </p:nvSpPr>
            <p:spPr>
              <a:xfrm>
                <a:off x="2827293" y="4151702"/>
                <a:ext cx="17857066" cy="830997"/>
              </a:xfrm>
              <a:prstGeom prst="rect">
                <a:avLst/>
              </a:prstGeom>
              <a:noFill/>
            </p:spPr>
            <p:txBody>
              <a:bodyPr wrap="square" lIns="0" tIns="0" rIns="0" bIns="0" rtlCol="0">
                <a:spAutoFit/>
              </a:bodyPr>
              <a:lstStyle/>
              <a:p>
                <a:r>
                  <a:rPr lang="en-US" sz="5400" b="0" i="0" dirty="0">
                    <a:solidFill>
                      <a:srgbClr val="0D0D0D"/>
                    </a:solidFill>
                    <a:effectLst/>
                    <a:latin typeface="+mj-lt"/>
                  </a:rPr>
                  <a:t>Example: The function </a:t>
                </a:r>
                <a14:m>
                  <m:oMath xmlns:m="http://schemas.openxmlformats.org/officeDocument/2006/math">
                    <m:r>
                      <a:rPr lang="pl-PL" sz="5400" b="0" i="1" smtClean="0">
                        <a:solidFill>
                          <a:srgbClr val="0D0D0D"/>
                        </a:solidFill>
                        <a:effectLst/>
                        <a:latin typeface="Cambria Math" panose="02040503050406030204" pitchFamily="18" charset="0"/>
                      </a:rPr>
                      <m:t>𝑓</m:t>
                    </m:r>
                    <m:d>
                      <m:dPr>
                        <m:ctrlPr>
                          <a:rPr lang="pl-PL" sz="5400" b="0" i="1" smtClean="0">
                            <a:solidFill>
                              <a:srgbClr val="0D0D0D"/>
                            </a:solidFill>
                            <a:effectLst/>
                            <a:latin typeface="Cambria Math" panose="02040503050406030204" pitchFamily="18" charset="0"/>
                          </a:rPr>
                        </m:ctrlPr>
                      </m:dPr>
                      <m:e>
                        <m:r>
                          <a:rPr lang="pl-PL" sz="5400" b="0" i="1" smtClean="0">
                            <a:solidFill>
                              <a:srgbClr val="0D0D0D"/>
                            </a:solidFill>
                            <a:effectLst/>
                            <a:latin typeface="Cambria Math" panose="02040503050406030204" pitchFamily="18" charset="0"/>
                          </a:rPr>
                          <m:t>𝑥</m:t>
                        </m:r>
                      </m:e>
                    </m:d>
                    <m:r>
                      <a:rPr lang="pl-PL" sz="5400" b="0" i="1" smtClean="0">
                        <a:solidFill>
                          <a:srgbClr val="0D0D0D"/>
                        </a:solidFill>
                        <a:effectLst/>
                        <a:latin typeface="Cambria Math" panose="02040503050406030204" pitchFamily="18" charset="0"/>
                      </a:rPr>
                      <m:t>=</m:t>
                    </m:r>
                    <m:sSup>
                      <m:sSupPr>
                        <m:ctrlPr>
                          <a:rPr lang="pl-PL" sz="5400" b="0" i="1" smtClean="0">
                            <a:solidFill>
                              <a:srgbClr val="0D0D0D"/>
                            </a:solidFill>
                            <a:effectLst/>
                            <a:latin typeface="Cambria Math" panose="02040503050406030204" pitchFamily="18" charset="0"/>
                          </a:rPr>
                        </m:ctrlPr>
                      </m:sSupPr>
                      <m:e>
                        <m:r>
                          <a:rPr lang="pl-PL" sz="5400" b="0" i="1" smtClean="0">
                            <a:solidFill>
                              <a:srgbClr val="0D0D0D"/>
                            </a:solidFill>
                            <a:effectLst/>
                            <a:latin typeface="Cambria Math" panose="02040503050406030204" pitchFamily="18" charset="0"/>
                          </a:rPr>
                          <m:t>𝑥</m:t>
                        </m:r>
                      </m:e>
                      <m:sup>
                        <m:r>
                          <a:rPr lang="pl-PL" sz="5400" b="0" i="1" smtClean="0">
                            <a:solidFill>
                              <a:srgbClr val="0D0D0D"/>
                            </a:solidFill>
                            <a:effectLst/>
                            <a:latin typeface="Cambria Math" panose="02040503050406030204" pitchFamily="18" charset="0"/>
                          </a:rPr>
                          <m:t>2</m:t>
                        </m:r>
                      </m:sup>
                    </m:sSup>
                  </m:oMath>
                </a14:m>
                <a:r>
                  <a:rPr lang="en-US" sz="5400" b="0" i="0" dirty="0">
                    <a:solidFill>
                      <a:srgbClr val="0D0D0D"/>
                    </a:solidFill>
                    <a:effectLst/>
                    <a:latin typeface="+mj-lt"/>
                  </a:rPr>
                  <a:t>does not meet the conditions:</a:t>
                </a:r>
                <a:endParaRPr lang="en-US" sz="5400" dirty="0">
                  <a:solidFill>
                    <a:schemeClr val="accent1"/>
                  </a:solidFill>
                  <a:latin typeface="+mj-lt"/>
                  <a:cs typeface="Poppins SemiBold" panose="02000000000000000000" pitchFamily="2" charset="0"/>
                </a:endParaRPr>
              </a:p>
            </p:txBody>
          </p:sp>
        </mc:Choice>
        <mc:Fallback xmlns="">
          <p:sp>
            <p:nvSpPr>
              <p:cNvPr id="2" name="TextBox 13">
                <a:extLst>
                  <a:ext uri="{FF2B5EF4-FFF2-40B4-BE49-F238E27FC236}">
                    <a16:creationId xmlns:a16="http://schemas.microsoft.com/office/drawing/2014/main" id="{80F52F2D-E26B-E744-3C42-670DAE4D1928}"/>
                  </a:ext>
                </a:extLst>
              </p:cNvPr>
              <p:cNvSpPr txBox="1">
                <a:spLocks noRot="1" noChangeAspect="1" noMove="1" noResize="1" noEditPoints="1" noAdjustHandles="1" noChangeArrowheads="1" noChangeShapeType="1" noTextEdit="1"/>
              </p:cNvSpPr>
              <p:nvPr/>
            </p:nvSpPr>
            <p:spPr>
              <a:xfrm>
                <a:off x="2827293" y="4151702"/>
                <a:ext cx="17857066" cy="830997"/>
              </a:xfrm>
              <a:prstGeom prst="rect">
                <a:avLst/>
              </a:prstGeom>
              <a:blipFill>
                <a:blip r:embed="rId3"/>
                <a:stretch>
                  <a:fillRect l="-2356" t="-25000" r="-615" b="-50735"/>
                </a:stretch>
              </a:blipFill>
            </p:spPr>
            <p:txBody>
              <a:bodyPr/>
              <a:lstStyle/>
              <a:p>
                <a:r>
                  <a:rPr lang="pl-PL">
                    <a:noFill/>
                  </a:rPr>
                  <a:t> </a:t>
                </a:r>
              </a:p>
            </p:txBody>
          </p:sp>
        </mc:Fallback>
      </mc:AlternateContent>
      <mc:AlternateContent xmlns:mc="http://schemas.openxmlformats.org/markup-compatibility/2006">
        <mc:Choice xmlns:a14="http://schemas.microsoft.com/office/drawing/2010/main" Requires="a14">
          <p:sp>
            <p:nvSpPr>
              <p:cNvPr id="5" name="pole tekstowe 4">
                <a:extLst>
                  <a:ext uri="{FF2B5EF4-FFF2-40B4-BE49-F238E27FC236}">
                    <a16:creationId xmlns:a16="http://schemas.microsoft.com/office/drawing/2014/main" id="{987AE619-7080-C199-FB79-FFC456683713}"/>
                  </a:ext>
                </a:extLst>
              </p:cNvPr>
              <p:cNvSpPr txBox="1"/>
              <p:nvPr/>
            </p:nvSpPr>
            <p:spPr>
              <a:xfrm>
                <a:off x="1725221" y="12079781"/>
                <a:ext cx="1003832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1 </m:t>
                      </m:r>
                      <m:r>
                        <a:rPr lang="pl-PL" b="0" i="1" smtClean="0">
                          <a:latin typeface="Cambria Math" panose="02040503050406030204" pitchFamily="18" charset="0"/>
                        </a:rPr>
                        <m:t>𝑓</m:t>
                      </m:r>
                      <m:d>
                        <m:dPr>
                          <m:ctrlPr>
                            <a:rPr lang="pl-PL" b="0" i="1" smtClean="0">
                              <a:latin typeface="Cambria Math" panose="02040503050406030204" pitchFamily="18" charset="0"/>
                            </a:rPr>
                          </m:ctrlPr>
                        </m:dPr>
                        <m:e>
                          <m:r>
                            <a:rPr lang="pl-PL" b="0" i="1" smtClean="0">
                              <a:latin typeface="Cambria Math" panose="02040503050406030204" pitchFamily="18" charset="0"/>
                            </a:rPr>
                            <m:t>𝑥</m:t>
                          </m:r>
                          <m:r>
                            <a:rPr lang="pl-PL" b="0" i="1" smtClean="0">
                              <a:latin typeface="Cambria Math" panose="02040503050406030204" pitchFamily="18" charset="0"/>
                            </a:rPr>
                            <m:t>+</m:t>
                          </m:r>
                          <m:r>
                            <a:rPr lang="pl-PL" b="0" i="1" smtClean="0">
                              <a:latin typeface="Cambria Math" panose="02040503050406030204" pitchFamily="18" charset="0"/>
                            </a:rPr>
                            <m:t>𝑦</m:t>
                          </m:r>
                        </m:e>
                      </m:d>
                      <m:r>
                        <a:rPr lang="pl-PL" b="0" i="1" smtClean="0">
                          <a:latin typeface="Cambria Math" panose="02040503050406030204" pitchFamily="18" charset="0"/>
                        </a:rPr>
                        <m:t>=</m:t>
                      </m:r>
                      <m:sSup>
                        <m:sSupPr>
                          <m:ctrlPr>
                            <a:rPr lang="pl-PL" b="0" i="1" smtClean="0">
                              <a:latin typeface="Cambria Math" panose="02040503050406030204" pitchFamily="18" charset="0"/>
                            </a:rPr>
                          </m:ctrlPr>
                        </m:sSupPr>
                        <m:e>
                          <m:d>
                            <m:dPr>
                              <m:ctrlPr>
                                <a:rPr lang="pl-PL" b="0" i="1" smtClean="0">
                                  <a:latin typeface="Cambria Math" panose="02040503050406030204" pitchFamily="18" charset="0"/>
                                </a:rPr>
                              </m:ctrlPr>
                            </m:dPr>
                            <m:e>
                              <m:r>
                                <a:rPr lang="pl-PL" b="0" i="1" smtClean="0">
                                  <a:latin typeface="Cambria Math" panose="02040503050406030204" pitchFamily="18" charset="0"/>
                                </a:rPr>
                                <m:t>𝑥</m:t>
                              </m:r>
                              <m:r>
                                <a:rPr lang="pl-PL" b="0" i="1" smtClean="0">
                                  <a:latin typeface="Cambria Math" panose="02040503050406030204" pitchFamily="18" charset="0"/>
                                </a:rPr>
                                <m:t>+</m:t>
                              </m:r>
                              <m:r>
                                <a:rPr lang="pl-PL" b="0" i="1" smtClean="0">
                                  <a:latin typeface="Cambria Math" panose="02040503050406030204" pitchFamily="18" charset="0"/>
                                </a:rPr>
                                <m:t>𝑦</m:t>
                              </m:r>
                            </m:e>
                          </m:d>
                        </m:e>
                        <m:sup>
                          <m:r>
                            <a:rPr lang="pl-PL" b="0" i="1" smtClean="0">
                              <a:latin typeface="Cambria Math" panose="02040503050406030204" pitchFamily="18" charset="0"/>
                            </a:rPr>
                            <m:t>2</m:t>
                          </m:r>
                        </m:sup>
                      </m:sSup>
                      <m:r>
                        <a:rPr lang="pl-PL" b="0" i="1" smtClean="0">
                          <a:latin typeface="Cambria Math" panose="02040503050406030204" pitchFamily="18" charset="0"/>
                        </a:rPr>
                        <m:t>=</m:t>
                      </m:r>
                      <m:sSup>
                        <m:sSupPr>
                          <m:ctrlPr>
                            <a:rPr lang="pl-PL" b="0" i="1" smtClean="0">
                              <a:latin typeface="Cambria Math" panose="02040503050406030204" pitchFamily="18" charset="0"/>
                            </a:rPr>
                          </m:ctrlPr>
                        </m:sSupPr>
                        <m:e>
                          <m:r>
                            <a:rPr lang="pl-PL" b="0" i="1" smtClean="0">
                              <a:latin typeface="Cambria Math" panose="02040503050406030204" pitchFamily="18" charset="0"/>
                            </a:rPr>
                            <m:t>𝑥</m:t>
                          </m:r>
                        </m:e>
                        <m:sup>
                          <m:r>
                            <a:rPr lang="pl-PL" b="0" i="1" smtClean="0">
                              <a:latin typeface="Cambria Math" panose="02040503050406030204" pitchFamily="18" charset="0"/>
                            </a:rPr>
                            <m:t>2</m:t>
                          </m:r>
                        </m:sup>
                      </m:sSup>
                      <m:r>
                        <a:rPr lang="pl-PL" b="0" i="1" smtClean="0">
                          <a:latin typeface="Cambria Math" panose="02040503050406030204" pitchFamily="18" charset="0"/>
                        </a:rPr>
                        <m:t>+2</m:t>
                      </m:r>
                      <m:r>
                        <a:rPr lang="pl-PL" b="0" i="1" smtClean="0">
                          <a:latin typeface="Cambria Math" panose="02040503050406030204" pitchFamily="18" charset="0"/>
                        </a:rPr>
                        <m:t>𝑥𝑦</m:t>
                      </m:r>
                      <m:r>
                        <a:rPr lang="pl-PL" b="0" i="1" smtClean="0">
                          <a:latin typeface="Cambria Math" panose="02040503050406030204" pitchFamily="18" charset="0"/>
                        </a:rPr>
                        <m:t>+</m:t>
                      </m:r>
                      <m:sSup>
                        <m:sSupPr>
                          <m:ctrlPr>
                            <a:rPr lang="pl-PL" b="0" i="1" smtClean="0">
                              <a:latin typeface="Cambria Math" panose="02040503050406030204" pitchFamily="18" charset="0"/>
                            </a:rPr>
                          </m:ctrlPr>
                        </m:sSupPr>
                        <m:e>
                          <m:r>
                            <a:rPr lang="pl-PL" b="0" i="1" smtClean="0">
                              <a:latin typeface="Cambria Math" panose="02040503050406030204" pitchFamily="18" charset="0"/>
                            </a:rPr>
                            <m:t>𝑦</m:t>
                          </m:r>
                        </m:e>
                        <m:sup>
                          <m:r>
                            <a:rPr lang="pl-PL" b="0" i="1" smtClean="0">
                              <a:latin typeface="Cambria Math" panose="02040503050406030204" pitchFamily="18" charset="0"/>
                            </a:rPr>
                            <m:t>2</m:t>
                          </m:r>
                        </m:sup>
                      </m:sSup>
                      <m:r>
                        <a:rPr lang="pl-PL" i="1">
                          <a:latin typeface="Cambria Math" panose="02040503050406030204" pitchFamily="18" charset="0"/>
                        </a:rPr>
                        <m:t>≠</m:t>
                      </m:r>
                      <m:sSup>
                        <m:sSupPr>
                          <m:ctrlPr>
                            <a:rPr lang="pl-PL" b="0" i="1" smtClean="0">
                              <a:latin typeface="Cambria Math" panose="02040503050406030204" pitchFamily="18" charset="0"/>
                            </a:rPr>
                          </m:ctrlPr>
                        </m:sSupPr>
                        <m:e>
                          <m:r>
                            <a:rPr lang="pl-PL" b="0" i="1" smtClean="0">
                              <a:latin typeface="Cambria Math" panose="02040503050406030204" pitchFamily="18" charset="0"/>
                            </a:rPr>
                            <m:t>𝑥</m:t>
                          </m:r>
                        </m:e>
                        <m:sup>
                          <m:r>
                            <a:rPr lang="pl-PL" b="0" i="1" smtClean="0">
                              <a:latin typeface="Cambria Math" panose="02040503050406030204" pitchFamily="18" charset="0"/>
                            </a:rPr>
                            <m:t>2</m:t>
                          </m:r>
                        </m:sup>
                      </m:sSup>
                      <m:r>
                        <a:rPr lang="pl-PL" b="0" i="1" smtClean="0">
                          <a:latin typeface="Cambria Math" panose="02040503050406030204" pitchFamily="18" charset="0"/>
                        </a:rPr>
                        <m:t>+</m:t>
                      </m:r>
                      <m:sSup>
                        <m:sSupPr>
                          <m:ctrlPr>
                            <a:rPr lang="pl-PL" b="0" i="1" smtClean="0">
                              <a:latin typeface="Cambria Math" panose="02040503050406030204" pitchFamily="18" charset="0"/>
                            </a:rPr>
                          </m:ctrlPr>
                        </m:sSupPr>
                        <m:e>
                          <m:r>
                            <a:rPr lang="pl-PL" b="0" i="1" smtClean="0">
                              <a:latin typeface="Cambria Math" panose="02040503050406030204" pitchFamily="18" charset="0"/>
                            </a:rPr>
                            <m:t>𝑦</m:t>
                          </m:r>
                        </m:e>
                        <m:sup>
                          <m:r>
                            <a:rPr lang="pl-PL" b="0" i="1" smtClean="0">
                              <a:latin typeface="Cambria Math" panose="02040503050406030204" pitchFamily="18" charset="0"/>
                            </a:rPr>
                            <m:t>2</m:t>
                          </m:r>
                        </m:sup>
                      </m:sSup>
                    </m:oMath>
                  </m:oMathPara>
                </a14:m>
                <a:endParaRPr lang="en-US" dirty="0"/>
              </a:p>
            </p:txBody>
          </p:sp>
        </mc:Choice>
        <mc:Fallback>
          <p:sp>
            <p:nvSpPr>
              <p:cNvPr id="5" name="pole tekstowe 4">
                <a:extLst>
                  <a:ext uri="{FF2B5EF4-FFF2-40B4-BE49-F238E27FC236}">
                    <a16:creationId xmlns:a16="http://schemas.microsoft.com/office/drawing/2014/main" id="{987AE619-7080-C199-FB79-FFC456683713}"/>
                  </a:ext>
                </a:extLst>
              </p:cNvPr>
              <p:cNvSpPr txBox="1">
                <a:spLocks noRot="1" noChangeAspect="1" noMove="1" noResize="1" noEditPoints="1" noAdjustHandles="1" noChangeArrowheads="1" noChangeShapeType="1" noTextEdit="1"/>
              </p:cNvSpPr>
              <p:nvPr/>
            </p:nvSpPr>
            <p:spPr>
              <a:xfrm>
                <a:off x="1725221" y="12079781"/>
                <a:ext cx="10038324" cy="55399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pole tekstowe 5">
                <a:extLst>
                  <a:ext uri="{FF2B5EF4-FFF2-40B4-BE49-F238E27FC236}">
                    <a16:creationId xmlns:a16="http://schemas.microsoft.com/office/drawing/2014/main" id="{363AED5F-5E47-53E4-B36A-E712128CF848}"/>
                  </a:ext>
                </a:extLst>
              </p:cNvPr>
              <p:cNvSpPr txBox="1"/>
              <p:nvPr/>
            </p:nvSpPr>
            <p:spPr>
              <a:xfrm>
                <a:off x="2827293" y="8356517"/>
                <a:ext cx="6199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i="1" smtClean="0">
                          <a:latin typeface="Cambria Math" panose="02040503050406030204" pitchFamily="18" charset="0"/>
                        </a:rPr>
                        <m:t>2</m:t>
                      </m:r>
                      <m:r>
                        <a:rPr lang="pl-PL" b="0" i="1" smtClean="0">
                          <a:latin typeface="Cambria Math" panose="02040503050406030204" pitchFamily="18" charset="0"/>
                        </a:rPr>
                        <m:t> </m:t>
                      </m:r>
                      <m:r>
                        <a:rPr lang="pl-PL" b="0" i="1" smtClean="0">
                          <a:latin typeface="Cambria Math" panose="02040503050406030204" pitchFamily="18" charset="0"/>
                        </a:rPr>
                        <m:t>𝑓</m:t>
                      </m:r>
                      <m:d>
                        <m:dPr>
                          <m:ctrlPr>
                            <a:rPr lang="pl-PL" b="0" i="1" smtClean="0">
                              <a:latin typeface="Cambria Math" panose="02040503050406030204" pitchFamily="18" charset="0"/>
                            </a:rPr>
                          </m:ctrlPr>
                        </m:dPr>
                        <m:e>
                          <m:r>
                            <a:rPr lang="pl-PL" b="0" i="1" smtClean="0">
                              <a:latin typeface="Cambria Math" panose="02040503050406030204" pitchFamily="18" charset="0"/>
                            </a:rPr>
                            <m:t>𝑐𝑥</m:t>
                          </m:r>
                        </m:e>
                      </m:d>
                      <m:r>
                        <a:rPr lang="pl-PL" b="0" i="1" smtClean="0">
                          <a:latin typeface="Cambria Math" panose="02040503050406030204" pitchFamily="18" charset="0"/>
                        </a:rPr>
                        <m:t>=</m:t>
                      </m:r>
                      <m:sSup>
                        <m:sSupPr>
                          <m:ctrlPr>
                            <a:rPr lang="pl-PL" b="0" i="1" smtClean="0">
                              <a:latin typeface="Cambria Math" panose="02040503050406030204" pitchFamily="18" charset="0"/>
                            </a:rPr>
                          </m:ctrlPr>
                        </m:sSupPr>
                        <m:e>
                          <m:d>
                            <m:dPr>
                              <m:ctrlPr>
                                <a:rPr lang="pl-PL" b="0" i="1" smtClean="0">
                                  <a:latin typeface="Cambria Math" panose="02040503050406030204" pitchFamily="18" charset="0"/>
                                </a:rPr>
                              </m:ctrlPr>
                            </m:dPr>
                            <m:e>
                              <m:r>
                                <a:rPr lang="pl-PL" b="0" i="1" smtClean="0">
                                  <a:latin typeface="Cambria Math" panose="02040503050406030204" pitchFamily="18" charset="0"/>
                                </a:rPr>
                                <m:t>𝑐𝑥</m:t>
                              </m:r>
                            </m:e>
                          </m:d>
                        </m:e>
                        <m:sup>
                          <m:r>
                            <a:rPr lang="pl-PL" b="0" i="1" smtClean="0">
                              <a:latin typeface="Cambria Math" panose="02040503050406030204" pitchFamily="18" charset="0"/>
                            </a:rPr>
                            <m:t>2</m:t>
                          </m:r>
                        </m:sup>
                      </m:sSup>
                      <m:r>
                        <a:rPr lang="pl-PL" b="0" i="1" smtClean="0">
                          <a:latin typeface="Cambria Math" panose="02040503050406030204" pitchFamily="18" charset="0"/>
                        </a:rPr>
                        <m:t>=</m:t>
                      </m:r>
                      <m:sSup>
                        <m:sSupPr>
                          <m:ctrlPr>
                            <a:rPr lang="pl-PL" b="0" i="1" smtClean="0">
                              <a:latin typeface="Cambria Math" panose="02040503050406030204" pitchFamily="18" charset="0"/>
                            </a:rPr>
                          </m:ctrlPr>
                        </m:sSupPr>
                        <m:e>
                          <m:r>
                            <a:rPr lang="pl-PL" b="0" i="1" smtClean="0">
                              <a:latin typeface="Cambria Math" panose="02040503050406030204" pitchFamily="18" charset="0"/>
                            </a:rPr>
                            <m:t>𝑐</m:t>
                          </m:r>
                        </m:e>
                        <m:sup>
                          <m:r>
                            <a:rPr lang="pl-PL" b="0" i="1" smtClean="0">
                              <a:latin typeface="Cambria Math" panose="02040503050406030204" pitchFamily="18" charset="0"/>
                            </a:rPr>
                            <m:t>2</m:t>
                          </m:r>
                        </m:sup>
                      </m:sSup>
                      <m:sSup>
                        <m:sSupPr>
                          <m:ctrlPr>
                            <a:rPr lang="pl-PL" b="0" i="1" smtClean="0">
                              <a:latin typeface="Cambria Math" panose="02040503050406030204" pitchFamily="18" charset="0"/>
                            </a:rPr>
                          </m:ctrlPr>
                        </m:sSupPr>
                        <m:e>
                          <m:r>
                            <a:rPr lang="pl-PL" b="0" i="1" smtClean="0">
                              <a:latin typeface="Cambria Math" panose="02040503050406030204" pitchFamily="18" charset="0"/>
                            </a:rPr>
                            <m:t>𝑥</m:t>
                          </m:r>
                        </m:e>
                        <m:sup>
                          <m:r>
                            <a:rPr lang="pl-PL" b="0" i="1" smtClean="0">
                              <a:latin typeface="Cambria Math" panose="02040503050406030204" pitchFamily="18" charset="0"/>
                            </a:rPr>
                            <m:t>2</m:t>
                          </m:r>
                        </m:sup>
                      </m:sSup>
                      <m:r>
                        <a:rPr lang="pl-PL" i="1">
                          <a:latin typeface="Cambria Math" panose="02040503050406030204" pitchFamily="18" charset="0"/>
                        </a:rPr>
                        <m:t>≠</m:t>
                      </m:r>
                      <m:r>
                        <a:rPr lang="pl-PL" b="0" i="1" smtClean="0">
                          <a:latin typeface="Cambria Math" panose="02040503050406030204" pitchFamily="18" charset="0"/>
                        </a:rPr>
                        <m:t>𝑐</m:t>
                      </m:r>
                      <m:sSup>
                        <m:sSupPr>
                          <m:ctrlPr>
                            <a:rPr lang="pl-PL" b="0" i="1" smtClean="0">
                              <a:latin typeface="Cambria Math" panose="02040503050406030204" pitchFamily="18" charset="0"/>
                            </a:rPr>
                          </m:ctrlPr>
                        </m:sSupPr>
                        <m:e>
                          <m:r>
                            <a:rPr lang="pl-PL" b="0" i="1" smtClean="0">
                              <a:latin typeface="Cambria Math" panose="02040503050406030204" pitchFamily="18" charset="0"/>
                            </a:rPr>
                            <m:t>𝑥</m:t>
                          </m:r>
                        </m:e>
                        <m:sup>
                          <m:r>
                            <a:rPr lang="pl-PL" b="0" i="1" smtClean="0">
                              <a:latin typeface="Cambria Math" panose="02040503050406030204" pitchFamily="18" charset="0"/>
                            </a:rPr>
                            <m:t>2</m:t>
                          </m:r>
                        </m:sup>
                      </m:sSup>
                      <m:r>
                        <a:rPr lang="pl-PL" b="0" i="1" smtClean="0">
                          <a:latin typeface="Cambria Math" panose="02040503050406030204" pitchFamily="18" charset="0"/>
                        </a:rPr>
                        <m:t> </m:t>
                      </m:r>
                    </m:oMath>
                  </m:oMathPara>
                </a14:m>
                <a:endParaRPr lang="en-US" dirty="0"/>
              </a:p>
            </p:txBody>
          </p:sp>
        </mc:Choice>
        <mc:Fallback xmlns="">
          <p:sp>
            <p:nvSpPr>
              <p:cNvPr id="6" name="pole tekstowe 5">
                <a:extLst>
                  <a:ext uri="{FF2B5EF4-FFF2-40B4-BE49-F238E27FC236}">
                    <a16:creationId xmlns:a16="http://schemas.microsoft.com/office/drawing/2014/main" id="{363AED5F-5E47-53E4-B36A-E712128CF848}"/>
                  </a:ext>
                </a:extLst>
              </p:cNvPr>
              <p:cNvSpPr txBox="1">
                <a:spLocks noRot="1" noChangeAspect="1" noMove="1" noResize="1" noEditPoints="1" noAdjustHandles="1" noChangeArrowheads="1" noChangeShapeType="1" noTextEdit="1"/>
              </p:cNvSpPr>
              <p:nvPr/>
            </p:nvSpPr>
            <p:spPr>
              <a:xfrm>
                <a:off x="2827293" y="8356517"/>
                <a:ext cx="6199710" cy="553998"/>
              </a:xfrm>
              <a:prstGeom prst="rect">
                <a:avLst/>
              </a:prstGeom>
              <a:blipFill>
                <a:blip r:embed="rId5"/>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41564351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pole tekstowe 11">
                <a:extLst>
                  <a:ext uri="{FF2B5EF4-FFF2-40B4-BE49-F238E27FC236}">
                    <a16:creationId xmlns:a16="http://schemas.microsoft.com/office/drawing/2014/main" id="{198D33DF-9681-F65B-752E-99078C3CC2F5}"/>
                  </a:ext>
                </a:extLst>
              </p:cNvPr>
              <p:cNvSpPr txBox="1"/>
              <p:nvPr/>
            </p:nvSpPr>
            <p:spPr>
              <a:xfrm>
                <a:off x="-765550" y="3721977"/>
                <a:ext cx="24178437" cy="188423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sz="6000" b="0" i="0" smtClean="0">
                          <a:latin typeface="Cambria Math" panose="02040503050406030204" pitchFamily="18" charset="0"/>
                          <a:ea typeface="Cambria Math" panose="02040503050406030204" pitchFamily="18" charset="0"/>
                        </a:rPr>
                        <m:t>|</m:t>
                      </m:r>
                      <m:r>
                        <a:rPr lang="pl-PL" sz="6000" i="1">
                          <a:latin typeface="Cambria Math" panose="02040503050406030204" pitchFamily="18" charset="0"/>
                          <a:ea typeface="Cambria Math" panose="02040503050406030204" pitchFamily="18" charset="0"/>
                        </a:rPr>
                        <m:t>𝜉</m:t>
                      </m:r>
                      <m:r>
                        <a:rPr lang="pl-PL" sz="6000" i="1">
                          <a:latin typeface="Cambria Math" panose="02040503050406030204" pitchFamily="18" charset="0"/>
                          <a:ea typeface="Cambria Math" panose="02040503050406030204" pitchFamily="18" charset="0"/>
                        </a:rPr>
                        <m:t>−</m:t>
                      </m:r>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r>
                            <a:rPr lang="pl-PL" sz="6000" i="1">
                              <a:latin typeface="Cambria Math" panose="02040503050406030204" pitchFamily="18" charset="0"/>
                              <a:ea typeface="Cambria Math" panose="02040503050406030204" pitchFamily="18" charset="0"/>
                            </a:rPr>
                            <m:t>+1</m:t>
                          </m:r>
                        </m:sub>
                      </m:sSub>
                      <m:r>
                        <a:rPr lang="pl-PL" sz="6000" i="1">
                          <a:latin typeface="Cambria Math" panose="02040503050406030204" pitchFamily="18" charset="0"/>
                          <a:ea typeface="Cambria Math" panose="02040503050406030204" pitchFamily="18" charset="0"/>
                        </a:rPr>
                        <m:t> </m:t>
                      </m:r>
                      <m:r>
                        <a:rPr lang="pl-PL" sz="6000" b="0" i="1" smtClean="0">
                          <a:latin typeface="Cambria Math" panose="02040503050406030204" pitchFamily="18" charset="0"/>
                          <a:ea typeface="Cambria Math" panose="02040503050406030204" pitchFamily="18" charset="0"/>
                        </a:rPr>
                        <m:t>|≤</m:t>
                      </m:r>
                      <m:d>
                        <m:dPr>
                          <m:begChr m:val="|"/>
                          <m:endChr m:val="|"/>
                          <m:ctrlPr>
                            <a:rPr lang="pl-PL" sz="6000" i="1">
                              <a:latin typeface="Cambria Math" panose="02040503050406030204" pitchFamily="18" charset="0"/>
                              <a:ea typeface="Cambria Math" panose="02040503050406030204" pitchFamily="18" charset="0"/>
                            </a:rPr>
                          </m:ctrlPr>
                        </m:dPr>
                        <m:e>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r>
                                <a:rPr lang="pl-PL" sz="6000" i="1">
                                  <a:latin typeface="Cambria Math" panose="02040503050406030204" pitchFamily="18" charset="0"/>
                                  <a:ea typeface="Cambria Math" panose="02040503050406030204" pitchFamily="18" charset="0"/>
                                </a:rPr>
                                <m:t>+1</m:t>
                              </m:r>
                            </m:sub>
                          </m:sSub>
                          <m:r>
                            <a:rPr lang="pl-PL" sz="6000" i="1">
                              <a:latin typeface="Cambria Math" panose="02040503050406030204" pitchFamily="18" charset="0"/>
                              <a:ea typeface="Cambria Math" panose="02040503050406030204" pitchFamily="18" charset="0"/>
                            </a:rPr>
                            <m:t>−</m:t>
                          </m:r>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sub>
                          </m:sSub>
                        </m:e>
                      </m:d>
                      <m:f>
                        <m:fPr>
                          <m:ctrlPr>
                            <a:rPr lang="pl-PL" sz="6000" b="0" i="1" smtClean="0">
                              <a:latin typeface="Cambria Math" panose="02040503050406030204" pitchFamily="18" charset="0"/>
                              <a:ea typeface="Cambria Math" panose="02040503050406030204" pitchFamily="18" charset="0"/>
                            </a:rPr>
                          </m:ctrlPr>
                        </m:fPr>
                        <m:num>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𝑀</m:t>
                              </m:r>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𝑚</m:t>
                              </m:r>
                            </m:e>
                          </m:d>
                        </m:num>
                        <m:den>
                          <m:r>
                            <a:rPr lang="pl-PL" sz="6000" b="0" i="1" smtClean="0">
                              <a:latin typeface="Cambria Math" panose="02040503050406030204" pitchFamily="18" charset="0"/>
                              <a:ea typeface="Cambria Math" panose="02040503050406030204" pitchFamily="18" charset="0"/>
                            </a:rPr>
                            <m:t>𝑚</m:t>
                          </m:r>
                        </m:den>
                      </m:f>
                    </m:oMath>
                  </m:oMathPara>
                </a14:m>
                <a:endParaRPr lang="pl-PL" sz="6000" dirty="0"/>
              </a:p>
            </p:txBody>
          </p:sp>
        </mc:Choice>
        <mc:Fallback xmlns="">
          <p:sp>
            <p:nvSpPr>
              <p:cNvPr id="12" name="pole tekstowe 11">
                <a:extLst>
                  <a:ext uri="{FF2B5EF4-FFF2-40B4-BE49-F238E27FC236}">
                    <a16:creationId xmlns:a16="http://schemas.microsoft.com/office/drawing/2014/main" id="{198D33DF-9681-F65B-752E-99078C3CC2F5}"/>
                  </a:ext>
                </a:extLst>
              </p:cNvPr>
              <p:cNvSpPr txBox="1">
                <a:spLocks noRot="1" noChangeAspect="1" noMove="1" noResize="1" noEditPoints="1" noAdjustHandles="1" noChangeArrowheads="1" noChangeShapeType="1" noTextEdit="1"/>
              </p:cNvSpPr>
              <p:nvPr/>
            </p:nvSpPr>
            <p:spPr>
              <a:xfrm>
                <a:off x="-765550" y="3721977"/>
                <a:ext cx="24178437" cy="1884234"/>
              </a:xfrm>
              <a:prstGeom prst="rect">
                <a:avLst/>
              </a:prstGeom>
              <a:blipFill>
                <a:blip r:embed="rId3"/>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 name="pole tekstowe 1">
                <a:extLst>
                  <a:ext uri="{FF2B5EF4-FFF2-40B4-BE49-F238E27FC236}">
                    <a16:creationId xmlns:a16="http://schemas.microsoft.com/office/drawing/2014/main" id="{7F24F9F0-42FF-D903-4B3E-C86EFDE1F1DB}"/>
                  </a:ext>
                </a:extLst>
              </p:cNvPr>
              <p:cNvSpPr txBox="1"/>
              <p:nvPr/>
            </p:nvSpPr>
            <p:spPr>
              <a:xfrm>
                <a:off x="205563" y="1000041"/>
                <a:ext cx="24178437" cy="215956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𝜉</m:t>
                          </m:r>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e>
                      </m:d>
                      <m:r>
                        <a:rPr lang="pl-PL" sz="6000" b="0" i="1" smtClean="0">
                          <a:latin typeface="Cambria Math" panose="02040503050406030204" pitchFamily="18" charset="0"/>
                          <a:ea typeface="Cambria Math" panose="02040503050406030204" pitchFamily="18" charset="0"/>
                        </a:rPr>
                        <m:t>=</m:t>
                      </m:r>
                      <m:f>
                        <m:fPr>
                          <m:ctrlPr>
                            <a:rPr lang="pl-PL" sz="6000" b="0" i="1" smtClean="0">
                              <a:latin typeface="Cambria Math" panose="02040503050406030204" pitchFamily="18" charset="0"/>
                              <a:ea typeface="Cambria Math" panose="02040503050406030204" pitchFamily="18" charset="0"/>
                            </a:rPr>
                          </m:ctrlPr>
                        </m:fPr>
                        <m:num>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e>
                          </m:d>
                          <m:d>
                            <m:dPr>
                              <m:ctrlPr>
                                <a:rPr lang="pl-PL" sz="6000" b="0" i="1" smtClean="0">
                                  <a:latin typeface="Cambria Math" panose="02040503050406030204" pitchFamily="18" charset="0"/>
                                  <a:ea typeface="Cambria Math" panose="02040503050406030204" pitchFamily="18" charset="0"/>
                                </a:rPr>
                              </m:ctrlPr>
                            </m:dPr>
                            <m:e>
                              <m:sSup>
                                <m:sSupPr>
                                  <m:ctrlPr>
                                    <a:rPr lang="pl-PL" sz="6000" b="0" i="1" smtClean="0">
                                      <a:latin typeface="Cambria Math" panose="02040503050406030204" pitchFamily="18" charset="0"/>
                                      <a:ea typeface="Cambria Math" panose="02040503050406030204" pitchFamily="18" charset="0"/>
                                    </a:rPr>
                                  </m:ctrlPr>
                                </m:sSupPr>
                                <m:e>
                                  <m:r>
                                    <a:rPr lang="pl-PL" sz="6000" b="0" i="1" smtClean="0">
                                      <a:latin typeface="Cambria Math" panose="02040503050406030204" pitchFamily="18" charset="0"/>
                                      <a:ea typeface="Cambria Math" panose="02040503050406030204" pitchFamily="18" charset="0"/>
                                    </a:rPr>
                                    <m:t>𝑓</m:t>
                                  </m:r>
                                </m:e>
                                <m:sup>
                                  <m:r>
                                    <a:rPr lang="pl-PL" sz="6000" b="0" i="1" smtClean="0">
                                      <a:latin typeface="Cambria Math" panose="02040503050406030204" pitchFamily="18" charset="0"/>
                                      <a:ea typeface="Cambria Math" panose="02040503050406030204" pitchFamily="18" charset="0"/>
                                    </a:rPr>
                                    <m:t>′</m:t>
                                  </m:r>
                                </m:sup>
                              </m:sSup>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acc>
                                        <m:accPr>
                                          <m:chr m:val="̅"/>
                                          <m:ctrlPr>
                                            <a:rPr lang="pl-PL" sz="6000" b="0" i="1" smtClean="0">
                                              <a:latin typeface="Cambria Math" panose="02040503050406030204" pitchFamily="18" charset="0"/>
                                              <a:ea typeface="Cambria Math" panose="02040503050406030204" pitchFamily="18" charset="0"/>
                                            </a:rPr>
                                          </m:ctrlPr>
                                        </m:accPr>
                                        <m:e>
                                          <m:r>
                                            <a:rPr lang="pl-PL" sz="6000" b="0" i="1" smtClean="0">
                                              <a:latin typeface="Cambria Math" panose="02040503050406030204" pitchFamily="18" charset="0"/>
                                              <a:ea typeface="Cambria Math" panose="02040503050406030204" pitchFamily="18" charset="0"/>
                                            </a:rPr>
                                            <m:t>𝑥</m:t>
                                          </m:r>
                                        </m:e>
                                      </m:acc>
                                    </m:e>
                                    <m:sub>
                                      <m:r>
                                        <a:rPr lang="pl-PL" sz="6000" b="0" i="1" smtClean="0">
                                          <a:latin typeface="Cambria Math" panose="02040503050406030204" pitchFamily="18" charset="0"/>
                                          <a:ea typeface="Cambria Math" panose="02040503050406030204" pitchFamily="18" charset="0"/>
                                        </a:rPr>
                                        <m:t>𝑘</m:t>
                                      </m:r>
                                    </m:sub>
                                  </m:sSub>
                                </m:e>
                              </m:d>
                              <m:r>
                                <a:rPr lang="pl-PL" sz="6000" b="0" i="1" smtClean="0">
                                  <a:latin typeface="Cambria Math" panose="02040503050406030204" pitchFamily="18" charset="0"/>
                                  <a:ea typeface="Cambria Math" panose="02040503050406030204" pitchFamily="18" charset="0"/>
                                </a:rPr>
                                <m:t>−</m:t>
                              </m:r>
                              <m:sSup>
                                <m:sSupPr>
                                  <m:ctrlPr>
                                    <a:rPr lang="pl-PL" sz="6000" b="0" i="1" smtClean="0">
                                      <a:latin typeface="Cambria Math" panose="02040503050406030204" pitchFamily="18" charset="0"/>
                                      <a:ea typeface="Cambria Math" panose="02040503050406030204" pitchFamily="18" charset="0"/>
                                    </a:rPr>
                                  </m:ctrlPr>
                                </m:sSupPr>
                                <m:e>
                                  <m:r>
                                    <a:rPr lang="pl-PL" sz="6000" b="0" i="1" smtClean="0">
                                      <a:latin typeface="Cambria Math" panose="02040503050406030204" pitchFamily="18" charset="0"/>
                                      <a:ea typeface="Cambria Math" panose="02040503050406030204" pitchFamily="18" charset="0"/>
                                    </a:rPr>
                                    <m:t>𝑓</m:t>
                                  </m:r>
                                </m:e>
                                <m:sup>
                                  <m:r>
                                    <a:rPr lang="pl-PL" sz="6000" b="0" i="1" smtClean="0">
                                      <a:latin typeface="Cambria Math" panose="02040503050406030204" pitchFamily="18" charset="0"/>
                                      <a:ea typeface="Cambria Math" panose="02040503050406030204" pitchFamily="18" charset="0"/>
                                    </a:rPr>
                                    <m:t>′</m:t>
                                  </m:r>
                                </m:sup>
                              </m:sSup>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𝜉</m:t>
                                  </m:r>
                                </m:e>
                              </m:d>
                            </m:e>
                          </m:d>
                        </m:num>
                        <m:den>
                          <m:sSup>
                            <m:sSupPr>
                              <m:ctrlPr>
                                <a:rPr lang="pl-PL" sz="6000" i="1">
                                  <a:latin typeface="Cambria Math" panose="02040503050406030204" pitchFamily="18" charset="0"/>
                                  <a:ea typeface="Cambria Math" panose="02040503050406030204" pitchFamily="18" charset="0"/>
                                </a:rPr>
                              </m:ctrlPr>
                            </m:sSupPr>
                            <m:e>
                              <m:r>
                                <a:rPr lang="pl-PL" sz="6000" i="1">
                                  <a:latin typeface="Cambria Math" panose="02040503050406030204" pitchFamily="18" charset="0"/>
                                  <a:ea typeface="Cambria Math" panose="02040503050406030204" pitchFamily="18" charset="0"/>
                                </a:rPr>
                                <m:t>𝑓</m:t>
                              </m:r>
                            </m:e>
                            <m:sup>
                              <m:r>
                                <a:rPr lang="pl-PL" sz="6000" i="1">
                                  <a:latin typeface="Cambria Math" panose="02040503050406030204" pitchFamily="18" charset="0"/>
                                  <a:ea typeface="Cambria Math" panose="02040503050406030204" pitchFamily="18" charset="0"/>
                                </a:rPr>
                                <m:t>′</m:t>
                              </m:r>
                            </m:sup>
                          </m:sSup>
                          <m:d>
                            <m:dPr>
                              <m:ctrlPr>
                                <a:rPr lang="pl-PL" sz="6000" i="1">
                                  <a:latin typeface="Cambria Math" panose="02040503050406030204" pitchFamily="18" charset="0"/>
                                  <a:ea typeface="Cambria Math" panose="02040503050406030204" pitchFamily="18" charset="0"/>
                                </a:rPr>
                              </m:ctrlPr>
                            </m:dPr>
                            <m:e>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𝜉</m:t>
                                  </m:r>
                                </m:e>
                                <m:sub>
                                  <m:r>
                                    <a:rPr lang="pl-PL" sz="6000" i="1">
                                      <a:latin typeface="Cambria Math" panose="02040503050406030204" pitchFamily="18" charset="0"/>
                                      <a:ea typeface="Cambria Math" panose="02040503050406030204" pitchFamily="18" charset="0"/>
                                    </a:rPr>
                                    <m:t>𝑘</m:t>
                                  </m:r>
                                </m:sub>
                              </m:sSub>
                            </m:e>
                          </m:d>
                        </m:den>
                      </m:f>
                    </m:oMath>
                  </m:oMathPara>
                </a14:m>
                <a:endParaRPr lang="pl-PL" sz="6000" dirty="0"/>
              </a:p>
            </p:txBody>
          </p:sp>
        </mc:Choice>
        <mc:Fallback xmlns="">
          <p:sp>
            <p:nvSpPr>
              <p:cNvPr id="2" name="pole tekstowe 1">
                <a:extLst>
                  <a:ext uri="{FF2B5EF4-FFF2-40B4-BE49-F238E27FC236}">
                    <a16:creationId xmlns:a16="http://schemas.microsoft.com/office/drawing/2014/main" id="{7F24F9F0-42FF-D903-4B3E-C86EFDE1F1DB}"/>
                  </a:ext>
                </a:extLst>
              </p:cNvPr>
              <p:cNvSpPr txBox="1">
                <a:spLocks noRot="1" noChangeAspect="1" noMove="1" noResize="1" noEditPoints="1" noAdjustHandles="1" noChangeArrowheads="1" noChangeShapeType="1" noTextEdit="1"/>
              </p:cNvSpPr>
              <p:nvPr/>
            </p:nvSpPr>
            <p:spPr>
              <a:xfrm>
                <a:off x="205563" y="1000041"/>
                <a:ext cx="24178437" cy="2159566"/>
              </a:xfrm>
              <a:prstGeom prst="rect">
                <a:avLst/>
              </a:prstGeom>
              <a:blipFill>
                <a:blip r:embed="rId4"/>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6" name="pole tekstowe 5">
                <a:extLst>
                  <a:ext uri="{FF2B5EF4-FFF2-40B4-BE49-F238E27FC236}">
                    <a16:creationId xmlns:a16="http://schemas.microsoft.com/office/drawing/2014/main" id="{971D5FE3-3D1A-268E-D84E-FD9EE5DD6017}"/>
                  </a:ext>
                </a:extLst>
              </p:cNvPr>
              <p:cNvSpPr txBox="1"/>
              <p:nvPr/>
            </p:nvSpPr>
            <p:spPr>
              <a:xfrm>
                <a:off x="17033358" y="3721977"/>
                <a:ext cx="8484775" cy="147187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sz="6000" b="0" i="1" smtClean="0">
                          <a:latin typeface="Cambria Math" panose="02040503050406030204" pitchFamily="18" charset="0"/>
                          <a:ea typeface="Cambria Math" panose="02040503050406030204" pitchFamily="18" charset="0"/>
                        </a:rPr>
                        <m:t>𝑀</m:t>
                      </m:r>
                      <m:r>
                        <a:rPr lang="pl-PL" sz="6000" b="0" i="1" smtClean="0">
                          <a:latin typeface="Cambria Math" panose="02040503050406030204" pitchFamily="18" charset="0"/>
                          <a:ea typeface="Cambria Math" panose="02040503050406030204" pitchFamily="18" charset="0"/>
                        </a:rPr>
                        <m:t>=</m:t>
                      </m:r>
                      <m:func>
                        <m:funcPr>
                          <m:ctrlPr>
                            <a:rPr lang="pl-PL" sz="6000" b="0" i="1" smtClean="0">
                              <a:latin typeface="Cambria Math" panose="02040503050406030204" pitchFamily="18" charset="0"/>
                              <a:ea typeface="Cambria Math" panose="02040503050406030204" pitchFamily="18" charset="0"/>
                            </a:rPr>
                          </m:ctrlPr>
                        </m:funcPr>
                        <m:fName>
                          <m:limLow>
                            <m:limLowPr>
                              <m:ctrlPr>
                                <a:rPr lang="pl-PL" sz="6000" b="0" i="1" smtClean="0">
                                  <a:latin typeface="Cambria Math" panose="02040503050406030204" pitchFamily="18" charset="0"/>
                                  <a:ea typeface="Cambria Math" panose="02040503050406030204" pitchFamily="18" charset="0"/>
                                </a:rPr>
                              </m:ctrlPr>
                            </m:limLowPr>
                            <m:e>
                              <m:r>
                                <m:rPr>
                                  <m:sty m:val="p"/>
                                </m:rPr>
                                <a:rPr lang="pl-PL" sz="6000" b="0" i="0" smtClean="0">
                                  <a:latin typeface="Cambria Math" panose="02040503050406030204" pitchFamily="18" charset="0"/>
                                  <a:ea typeface="Cambria Math" panose="02040503050406030204" pitchFamily="18" charset="0"/>
                                </a:rPr>
                                <m:t>sup</m:t>
                              </m:r>
                            </m:e>
                            <m:lim>
                              <m:r>
                                <a:rPr lang="pl-PL" sz="6000" b="0" i="1" smtClean="0">
                                  <a:latin typeface="Cambria Math" panose="02040503050406030204" pitchFamily="18" charset="0"/>
                                  <a:ea typeface="Cambria Math" panose="02040503050406030204" pitchFamily="18" charset="0"/>
                                </a:rPr>
                                <m:t>𝑎</m:t>
                              </m:r>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𝑥</m:t>
                              </m:r>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𝑏</m:t>
                              </m:r>
                            </m:lim>
                          </m:limLow>
                        </m:fName>
                        <m:e>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𝑓</m:t>
                          </m:r>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𝑥</m:t>
                          </m:r>
                          <m:r>
                            <a:rPr lang="pl-PL" sz="6000" b="0" i="1" smtClean="0">
                              <a:latin typeface="Cambria Math" panose="02040503050406030204" pitchFamily="18" charset="0"/>
                              <a:ea typeface="Cambria Math" panose="02040503050406030204" pitchFamily="18" charset="0"/>
                            </a:rPr>
                            <m:t>)|</m:t>
                          </m:r>
                        </m:e>
                      </m:func>
                    </m:oMath>
                  </m:oMathPara>
                </a14:m>
                <a:endParaRPr lang="pl-PL" sz="6000" dirty="0"/>
              </a:p>
            </p:txBody>
          </p:sp>
        </mc:Choice>
        <mc:Fallback xmlns="">
          <p:sp>
            <p:nvSpPr>
              <p:cNvPr id="6" name="pole tekstowe 5">
                <a:extLst>
                  <a:ext uri="{FF2B5EF4-FFF2-40B4-BE49-F238E27FC236}">
                    <a16:creationId xmlns:a16="http://schemas.microsoft.com/office/drawing/2014/main" id="{971D5FE3-3D1A-268E-D84E-FD9EE5DD6017}"/>
                  </a:ext>
                </a:extLst>
              </p:cNvPr>
              <p:cNvSpPr txBox="1">
                <a:spLocks noRot="1" noChangeAspect="1" noMove="1" noResize="1" noEditPoints="1" noAdjustHandles="1" noChangeArrowheads="1" noChangeShapeType="1" noTextEdit="1"/>
              </p:cNvSpPr>
              <p:nvPr/>
            </p:nvSpPr>
            <p:spPr>
              <a:xfrm>
                <a:off x="17033358" y="3721977"/>
                <a:ext cx="8484775" cy="1471878"/>
              </a:xfrm>
              <a:prstGeom prst="rect">
                <a:avLst/>
              </a:prstGeom>
              <a:blipFill>
                <a:blip r:embed="rId5"/>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0" name="pole tekstowe 9">
                <a:extLst>
                  <a:ext uri="{FF2B5EF4-FFF2-40B4-BE49-F238E27FC236}">
                    <a16:creationId xmlns:a16="http://schemas.microsoft.com/office/drawing/2014/main" id="{5304F849-A736-3E94-3FF9-8389F7ECA6D1}"/>
                  </a:ext>
                </a:extLst>
              </p:cNvPr>
              <p:cNvSpPr txBox="1"/>
              <p:nvPr/>
            </p:nvSpPr>
            <p:spPr>
              <a:xfrm>
                <a:off x="3338624" y="6358852"/>
                <a:ext cx="22179509" cy="182094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sz="6000" b="0" i="1" smtClean="0">
                          <a:latin typeface="Cambria Math" panose="02040503050406030204" pitchFamily="18" charset="0"/>
                          <a:ea typeface="Cambria Math" panose="02040503050406030204" pitchFamily="18" charset="0"/>
                        </a:rPr>
                        <m:t>𝑀</m:t>
                      </m:r>
                      <m:r>
                        <a:rPr lang="pl-PL" sz="6000" b="0" i="1" smtClean="0">
                          <a:latin typeface="Cambria Math" panose="02040503050406030204" pitchFamily="18" charset="0"/>
                          <a:ea typeface="Cambria Math" panose="02040503050406030204" pitchFamily="18" charset="0"/>
                        </a:rPr>
                        <m:t>≤2</m:t>
                      </m:r>
                      <m:r>
                        <a:rPr lang="pl-PL" sz="6000" b="0" i="1" smtClean="0">
                          <a:latin typeface="Cambria Math" panose="02040503050406030204" pitchFamily="18" charset="0"/>
                          <a:ea typeface="Cambria Math" panose="02040503050406030204" pitchFamily="18" charset="0"/>
                        </a:rPr>
                        <m:t>𝑚</m:t>
                      </m:r>
                      <m:r>
                        <a:rPr lang="pl-PL" sz="6000" b="0" i="1" smtClean="0">
                          <a:latin typeface="Cambria Math" panose="02040503050406030204" pitchFamily="18" charset="0"/>
                          <a:ea typeface="Cambria Math" panose="02040503050406030204" pitchFamily="18" charset="0"/>
                        </a:rPr>
                        <m:t>⇒</m:t>
                      </m:r>
                      <m:d>
                        <m:dPr>
                          <m:begChr m:val="|"/>
                          <m:endChr m:val="|"/>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𝜉</m:t>
                          </m:r>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e>
                      </m:d>
                      <m:r>
                        <a:rPr lang="pl-PL" sz="6000" b="0" i="1" smtClean="0">
                          <a:latin typeface="Cambria Math" panose="02040503050406030204" pitchFamily="18" charset="0"/>
                          <a:ea typeface="Cambria Math" panose="02040503050406030204" pitchFamily="18" charset="0"/>
                        </a:rPr>
                        <m:t>≤</m:t>
                      </m:r>
                      <m:d>
                        <m:dPr>
                          <m:begChr m:val="|"/>
                          <m:endChr m:val="|"/>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e>
                      </m:d>
                      <m:f>
                        <m:fPr>
                          <m:ctrlPr>
                            <a:rPr lang="pl-PL" sz="6000" b="0" i="1" smtClean="0">
                              <a:latin typeface="Cambria Math" panose="02040503050406030204" pitchFamily="18" charset="0"/>
                              <a:ea typeface="Cambria Math" panose="02040503050406030204" pitchFamily="18" charset="0"/>
                            </a:rPr>
                          </m:ctrlPr>
                        </m:fPr>
                        <m:num>
                          <m:r>
                            <a:rPr lang="pl-PL" sz="6000" b="0" i="1" smtClean="0">
                              <a:latin typeface="Cambria Math" panose="02040503050406030204" pitchFamily="18" charset="0"/>
                              <a:ea typeface="Cambria Math" panose="02040503050406030204" pitchFamily="18" charset="0"/>
                            </a:rPr>
                            <m:t>2</m:t>
                          </m:r>
                          <m:r>
                            <a:rPr lang="pl-PL" sz="6000" b="0" i="1" smtClean="0">
                              <a:latin typeface="Cambria Math" panose="02040503050406030204" pitchFamily="18" charset="0"/>
                              <a:ea typeface="Cambria Math" panose="02040503050406030204" pitchFamily="18" charset="0"/>
                            </a:rPr>
                            <m:t>𝑚</m:t>
                          </m:r>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𝑚</m:t>
                          </m:r>
                        </m:num>
                        <m:den>
                          <m:r>
                            <a:rPr lang="pl-PL" sz="6000" b="0" i="1" smtClean="0">
                              <a:latin typeface="Cambria Math" panose="02040503050406030204" pitchFamily="18" charset="0"/>
                              <a:ea typeface="Cambria Math" panose="02040503050406030204" pitchFamily="18" charset="0"/>
                            </a:rPr>
                            <m:t>𝑚</m:t>
                          </m:r>
                        </m:den>
                      </m:f>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m:t>
                      </m:r>
                    </m:oMath>
                  </m:oMathPara>
                </a14:m>
                <a:endParaRPr lang="pl-PL" sz="6000" dirty="0"/>
              </a:p>
            </p:txBody>
          </p:sp>
        </mc:Choice>
        <mc:Fallback xmlns="">
          <p:sp>
            <p:nvSpPr>
              <p:cNvPr id="10" name="pole tekstowe 9">
                <a:extLst>
                  <a:ext uri="{FF2B5EF4-FFF2-40B4-BE49-F238E27FC236}">
                    <a16:creationId xmlns:a16="http://schemas.microsoft.com/office/drawing/2014/main" id="{5304F849-A736-3E94-3FF9-8389F7ECA6D1}"/>
                  </a:ext>
                </a:extLst>
              </p:cNvPr>
              <p:cNvSpPr txBox="1">
                <a:spLocks noRot="1" noChangeAspect="1" noMove="1" noResize="1" noEditPoints="1" noAdjustHandles="1" noChangeArrowheads="1" noChangeShapeType="1" noTextEdit="1"/>
              </p:cNvSpPr>
              <p:nvPr/>
            </p:nvSpPr>
            <p:spPr>
              <a:xfrm>
                <a:off x="3338624" y="6358852"/>
                <a:ext cx="22179509" cy="1820948"/>
              </a:xfrm>
              <a:prstGeom prst="rect">
                <a:avLst/>
              </a:prstGeom>
              <a:blipFill>
                <a:blip r:embed="rId6"/>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5" name="pole tekstowe 14">
                <a:extLst>
                  <a:ext uri="{FF2B5EF4-FFF2-40B4-BE49-F238E27FC236}">
                    <a16:creationId xmlns:a16="http://schemas.microsoft.com/office/drawing/2014/main" id="{BE39EF6D-13FC-2795-03A0-A5FB32D390DC}"/>
                  </a:ext>
                </a:extLst>
              </p:cNvPr>
              <p:cNvSpPr txBox="1"/>
              <p:nvPr/>
            </p:nvSpPr>
            <p:spPr>
              <a:xfrm>
                <a:off x="1970574" y="8669988"/>
                <a:ext cx="22179509" cy="101566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𝜉</m:t>
                          </m:r>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e>
                      </m:d>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m:t>
                      </m:r>
                    </m:oMath>
                  </m:oMathPara>
                </a14:m>
                <a:endParaRPr lang="pl-PL" sz="6000" dirty="0"/>
              </a:p>
            </p:txBody>
          </p:sp>
        </mc:Choice>
        <mc:Fallback xmlns="">
          <p:sp>
            <p:nvSpPr>
              <p:cNvPr id="15" name="pole tekstowe 14">
                <a:extLst>
                  <a:ext uri="{FF2B5EF4-FFF2-40B4-BE49-F238E27FC236}">
                    <a16:creationId xmlns:a16="http://schemas.microsoft.com/office/drawing/2014/main" id="{BE39EF6D-13FC-2795-03A0-A5FB32D390DC}"/>
                  </a:ext>
                </a:extLst>
              </p:cNvPr>
              <p:cNvSpPr txBox="1">
                <a:spLocks noRot="1" noChangeAspect="1" noMove="1" noResize="1" noEditPoints="1" noAdjustHandles="1" noChangeArrowheads="1" noChangeShapeType="1" noTextEdit="1"/>
              </p:cNvSpPr>
              <p:nvPr/>
            </p:nvSpPr>
            <p:spPr>
              <a:xfrm>
                <a:off x="1970574" y="8669988"/>
                <a:ext cx="22179509" cy="1015663"/>
              </a:xfrm>
              <a:prstGeom prst="rect">
                <a:avLst/>
              </a:prstGeom>
              <a:blipFill>
                <a:blip r:embed="rId7"/>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42505889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4D397708-BFA7-6090-3512-C179EA08A32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4176331" y="0"/>
            <a:ext cx="16031338" cy="12349617"/>
          </a:xfrm>
          <a:prstGeom prst="rect">
            <a:avLst/>
          </a:prstGeom>
        </p:spPr>
      </p:pic>
    </p:spTree>
    <p:extLst>
      <p:ext uri="{BB962C8B-B14F-4D97-AF65-F5344CB8AC3E}">
        <p14:creationId xmlns:p14="http://schemas.microsoft.com/office/powerpoint/2010/main" val="29824198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3135631"/>
            <a:ext cx="17857066" cy="830997"/>
          </a:xfrm>
          <a:prstGeom prst="rect">
            <a:avLst/>
          </a:prstGeom>
          <a:noFill/>
        </p:spPr>
        <p:txBody>
          <a:bodyPr wrap="square" lIns="0" tIns="0" rIns="0" bIns="0" rtlCol="0">
            <a:spAutoFit/>
          </a:bodyPr>
          <a:lstStyle/>
          <a:p>
            <a:r>
              <a:rPr lang="pl-PL" sz="5400" b="1" dirty="0" err="1">
                <a:solidFill>
                  <a:srgbClr val="0D0D0D"/>
                </a:solidFill>
                <a:latin typeface="+mj-lt"/>
              </a:rPr>
              <a:t>False</a:t>
            </a:r>
            <a:r>
              <a:rPr lang="pl-PL" sz="5400" b="1" dirty="0">
                <a:solidFill>
                  <a:srgbClr val="0D0D0D"/>
                </a:solidFill>
                <a:latin typeface="+mj-lt"/>
              </a:rPr>
              <a:t> </a:t>
            </a:r>
            <a:r>
              <a:rPr lang="pl-PL" sz="5400" b="1" dirty="0" err="1">
                <a:solidFill>
                  <a:srgbClr val="0D0D0D"/>
                </a:solidFill>
                <a:latin typeface="+mj-lt"/>
              </a:rPr>
              <a:t>position</a:t>
            </a:r>
            <a:r>
              <a:rPr lang="pl-PL" sz="5400" b="1" dirty="0">
                <a:solidFill>
                  <a:srgbClr val="0D0D0D"/>
                </a:solidFill>
                <a:latin typeface="+mj-lt"/>
              </a:rPr>
              <a:t> </a:t>
            </a:r>
            <a:r>
              <a:rPr lang="pl-PL" sz="5400" b="1" dirty="0" err="1">
                <a:solidFill>
                  <a:srgbClr val="0D0D0D"/>
                </a:solidFill>
                <a:latin typeface="+mj-lt"/>
              </a:rPr>
              <a:t>method</a:t>
            </a:r>
            <a:endParaRPr lang="en-US" sz="5400" b="1" dirty="0">
              <a:solidFill>
                <a:schemeClr val="accent1"/>
              </a:solidFill>
              <a:latin typeface="+mj-lt"/>
              <a:cs typeface="Poppins SemiBold" panose="02000000000000000000" pitchFamily="2" charset="0"/>
            </a:endParaRPr>
          </a:p>
        </p:txBody>
      </p:sp>
      <mc:AlternateContent xmlns:mc="http://schemas.openxmlformats.org/markup-compatibility/2006" xmlns:a14="http://schemas.microsoft.com/office/drawing/2010/main">
        <mc:Choice Requires="a14">
          <p:sp>
            <p:nvSpPr>
              <p:cNvPr id="5" name="pole tekstowe 4">
                <a:extLst>
                  <a:ext uri="{FF2B5EF4-FFF2-40B4-BE49-F238E27FC236}">
                    <a16:creationId xmlns:a16="http://schemas.microsoft.com/office/drawing/2014/main" id="{8857E630-457B-9363-E6FA-616EAD06D53C}"/>
                  </a:ext>
                </a:extLst>
              </p:cNvPr>
              <p:cNvSpPr txBox="1"/>
              <p:nvPr/>
            </p:nvSpPr>
            <p:spPr>
              <a:xfrm>
                <a:off x="2827293" y="4117062"/>
                <a:ext cx="18708404" cy="1200329"/>
              </a:xfrm>
              <a:prstGeom prst="rect">
                <a:avLst/>
              </a:prstGeom>
              <a:noFill/>
            </p:spPr>
            <p:txBody>
              <a:bodyPr wrap="square">
                <a:spAutoFit/>
              </a:bodyPr>
              <a:lstStyle/>
              <a:p>
                <a:pPr algn="l"/>
                <a:r>
                  <a:rPr lang="en-US" b="0" i="0" dirty="0">
                    <a:solidFill>
                      <a:srgbClr val="0D0D0D"/>
                    </a:solidFill>
                    <a:effectLst/>
                    <a:highlight>
                      <a:srgbClr val="FFFFFF"/>
                    </a:highlight>
                    <a:latin typeface="Söhne"/>
                  </a:rPr>
                  <a:t>It is based on the false assumption that the function in the equation </a:t>
                </a:r>
                <a14:m>
                  <m:oMath xmlns:m="http://schemas.openxmlformats.org/officeDocument/2006/math">
                    <m:r>
                      <a:rPr lang="en-US" b="0" i="1" dirty="0" smtClean="0">
                        <a:solidFill>
                          <a:srgbClr val="0D0D0D"/>
                        </a:solidFill>
                        <a:effectLst/>
                        <a:highlight>
                          <a:srgbClr val="FFFFFF"/>
                        </a:highlight>
                        <a:latin typeface="Cambria Math" panose="02040503050406030204" pitchFamily="18" charset="0"/>
                      </a:rPr>
                      <m:t>𝑓</m:t>
                    </m:r>
                    <m:r>
                      <a:rPr lang="en-US" b="0" i="1" dirty="0">
                        <a:solidFill>
                          <a:srgbClr val="0D0D0D"/>
                        </a:solidFill>
                        <a:effectLst/>
                        <a:highlight>
                          <a:srgbClr val="FFFFFF"/>
                        </a:highlight>
                        <a:latin typeface="Cambria Math" panose="02040503050406030204" pitchFamily="18" charset="0"/>
                      </a:rPr>
                      <m:t>(</m:t>
                    </m:r>
                    <m:r>
                      <a:rPr lang="en-US" b="0" i="1" dirty="0">
                        <a:solidFill>
                          <a:srgbClr val="0D0D0D"/>
                        </a:solidFill>
                        <a:effectLst/>
                        <a:highlight>
                          <a:srgbClr val="FFFFFF"/>
                        </a:highlight>
                        <a:latin typeface="Cambria Math" panose="02040503050406030204" pitchFamily="18" charset="0"/>
                      </a:rPr>
                      <m:t>𝑥</m:t>
                    </m:r>
                    <m:r>
                      <a:rPr lang="en-US" b="0" i="1" dirty="0">
                        <a:solidFill>
                          <a:srgbClr val="0D0D0D"/>
                        </a:solidFill>
                        <a:effectLst/>
                        <a:highlight>
                          <a:srgbClr val="FFFFFF"/>
                        </a:highlight>
                        <a:latin typeface="Cambria Math" panose="02040503050406030204" pitchFamily="18" charset="0"/>
                      </a:rPr>
                      <m:t>)=0 </m:t>
                    </m:r>
                  </m:oMath>
                </a14:m>
                <a:r>
                  <a:rPr lang="en-US" b="0" i="0" dirty="0">
                    <a:solidFill>
                      <a:srgbClr val="0D0D0D"/>
                    </a:solidFill>
                    <a:effectLst/>
                    <a:highlight>
                      <a:srgbClr val="FFFFFF"/>
                    </a:highlight>
                    <a:latin typeface="Söhne"/>
                  </a:rPr>
                  <a:t>is linear within the search interval.</a:t>
                </a:r>
              </a:p>
            </p:txBody>
          </p:sp>
        </mc:Choice>
        <mc:Fallback xmlns="">
          <p:sp>
            <p:nvSpPr>
              <p:cNvPr id="5" name="pole tekstowe 4">
                <a:extLst>
                  <a:ext uri="{FF2B5EF4-FFF2-40B4-BE49-F238E27FC236}">
                    <a16:creationId xmlns:a16="http://schemas.microsoft.com/office/drawing/2014/main" id="{8857E630-457B-9363-E6FA-616EAD06D53C}"/>
                  </a:ext>
                </a:extLst>
              </p:cNvPr>
              <p:cNvSpPr txBox="1">
                <a:spLocks noRot="1" noChangeAspect="1" noMove="1" noResize="1" noEditPoints="1" noAdjustHandles="1" noChangeArrowheads="1" noChangeShapeType="1" noTextEdit="1"/>
              </p:cNvSpPr>
              <p:nvPr/>
            </p:nvSpPr>
            <p:spPr>
              <a:xfrm>
                <a:off x="2827293" y="4117062"/>
                <a:ext cx="18708404" cy="1200329"/>
              </a:xfrm>
              <a:prstGeom prst="rect">
                <a:avLst/>
              </a:prstGeom>
              <a:blipFill>
                <a:blip r:embed="rId2"/>
                <a:stretch>
                  <a:fillRect l="-1010" t="-7614" b="-18274"/>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0" name="pole tekstowe 9">
                <a:extLst>
                  <a:ext uri="{FF2B5EF4-FFF2-40B4-BE49-F238E27FC236}">
                    <a16:creationId xmlns:a16="http://schemas.microsoft.com/office/drawing/2014/main" id="{415BD497-C163-5040-77F6-DD6A1B222E95}"/>
                  </a:ext>
                </a:extLst>
              </p:cNvPr>
              <p:cNvSpPr txBox="1"/>
              <p:nvPr/>
            </p:nvSpPr>
            <p:spPr>
              <a:xfrm>
                <a:off x="2827292" y="5467825"/>
                <a:ext cx="18708403" cy="646331"/>
              </a:xfrm>
              <a:prstGeom prst="rect">
                <a:avLst/>
              </a:prstGeom>
              <a:noFill/>
            </p:spPr>
            <p:txBody>
              <a:bodyPr wrap="square">
                <a:spAutoFit/>
              </a:bodyPr>
              <a:lstStyle/>
              <a:p>
                <a:pPr algn="l"/>
                <a:r>
                  <a:rPr lang="en-US" b="0" i="0" dirty="0">
                    <a:solidFill>
                      <a:srgbClr val="0D0D0D"/>
                    </a:solidFill>
                    <a:effectLst/>
                    <a:highlight>
                      <a:srgbClr val="FFFFFF"/>
                    </a:highlight>
                    <a:latin typeface="Söhne"/>
                  </a:rPr>
                  <a:t>This false assumption allows for finding</a:t>
                </a:r>
                <a:r>
                  <a:rPr lang="pl-PL" b="0" i="0" dirty="0">
                    <a:solidFill>
                      <a:srgbClr val="0D0D0D"/>
                    </a:solidFill>
                    <a:effectLst/>
                    <a:highlight>
                      <a:srgbClr val="FFFFFF"/>
                    </a:highlight>
                    <a:latin typeface="Söhne"/>
                  </a:rPr>
                  <a:t> </a:t>
                </a:r>
                <a14:m>
                  <m:oMath xmlns:m="http://schemas.openxmlformats.org/officeDocument/2006/math">
                    <m:r>
                      <a:rPr lang="en-US" b="0" i="1" dirty="0" smtClean="0">
                        <a:solidFill>
                          <a:srgbClr val="0D0D0D"/>
                        </a:solidFill>
                        <a:effectLst/>
                        <a:highlight>
                          <a:srgbClr val="FFFFFF"/>
                        </a:highlight>
                        <a:latin typeface="Cambria Math" panose="02040503050406030204" pitchFamily="18" charset="0"/>
                      </a:rPr>
                      <m:t>𝑥</m:t>
                    </m:r>
                    <m:r>
                      <a:rPr lang="en-US" b="0" i="1" dirty="0" smtClean="0">
                        <a:solidFill>
                          <a:srgbClr val="0D0D0D"/>
                        </a:solidFill>
                        <a:effectLst/>
                        <a:highlight>
                          <a:srgbClr val="FFFFFF"/>
                        </a:highlight>
                        <a:latin typeface="Cambria Math" panose="02040503050406030204" pitchFamily="18" charset="0"/>
                      </a:rPr>
                      <m:t>0</m:t>
                    </m:r>
                  </m:oMath>
                </a14:m>
                <a:r>
                  <a:rPr lang="en-US" b="0" i="0" dirty="0">
                    <a:solidFill>
                      <a:srgbClr val="0D0D0D"/>
                    </a:solidFill>
                    <a:effectLst/>
                    <a:highlight>
                      <a:srgbClr val="FFFFFF"/>
                    </a:highlight>
                    <a:latin typeface="KaTeX_Main"/>
                  </a:rPr>
                  <a:t>​</a:t>
                </a:r>
                <a:r>
                  <a:rPr lang="en-US" b="0" i="0" dirty="0">
                    <a:solidFill>
                      <a:srgbClr val="0D0D0D"/>
                    </a:solidFill>
                    <a:effectLst/>
                    <a:highlight>
                      <a:srgbClr val="FFFFFF"/>
                    </a:highlight>
                    <a:latin typeface="Söhne"/>
                  </a:rPr>
                  <a:t> faster than the bisection method.</a:t>
                </a:r>
              </a:p>
            </p:txBody>
          </p:sp>
        </mc:Choice>
        <mc:Fallback xmlns="">
          <p:sp>
            <p:nvSpPr>
              <p:cNvPr id="10" name="pole tekstowe 9">
                <a:extLst>
                  <a:ext uri="{FF2B5EF4-FFF2-40B4-BE49-F238E27FC236}">
                    <a16:creationId xmlns:a16="http://schemas.microsoft.com/office/drawing/2014/main" id="{415BD497-C163-5040-77F6-DD6A1B222E95}"/>
                  </a:ext>
                </a:extLst>
              </p:cNvPr>
              <p:cNvSpPr txBox="1">
                <a:spLocks noRot="1" noChangeAspect="1" noMove="1" noResize="1" noEditPoints="1" noAdjustHandles="1" noChangeArrowheads="1" noChangeShapeType="1" noTextEdit="1"/>
              </p:cNvSpPr>
              <p:nvPr/>
            </p:nvSpPr>
            <p:spPr>
              <a:xfrm>
                <a:off x="2827292" y="5467825"/>
                <a:ext cx="18708403" cy="646331"/>
              </a:xfrm>
              <a:prstGeom prst="rect">
                <a:avLst/>
              </a:prstGeom>
              <a:blipFill>
                <a:blip r:embed="rId3"/>
                <a:stretch>
                  <a:fillRect l="-1010" t="-15094" b="-34906"/>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3" name="pole tekstowe 12">
                <a:extLst>
                  <a:ext uri="{FF2B5EF4-FFF2-40B4-BE49-F238E27FC236}">
                    <a16:creationId xmlns:a16="http://schemas.microsoft.com/office/drawing/2014/main" id="{9A78F859-63D6-F6B7-4FED-E11571716F18}"/>
                  </a:ext>
                </a:extLst>
              </p:cNvPr>
              <p:cNvSpPr txBox="1"/>
              <p:nvPr/>
            </p:nvSpPr>
            <p:spPr>
              <a:xfrm>
                <a:off x="2827291" y="6276717"/>
                <a:ext cx="18708403" cy="1200329"/>
              </a:xfrm>
              <a:prstGeom prst="rect">
                <a:avLst/>
              </a:prstGeom>
              <a:noFill/>
            </p:spPr>
            <p:txBody>
              <a:bodyPr wrap="square">
                <a:spAutoFit/>
              </a:bodyPr>
              <a:lstStyle/>
              <a:p>
                <a:r>
                  <a:rPr lang="en-US" b="0" i="0" dirty="0">
                    <a:solidFill>
                      <a:srgbClr val="0D0D0D"/>
                    </a:solidFill>
                    <a:effectLst/>
                    <a:highlight>
                      <a:srgbClr val="FFFFFF"/>
                    </a:highlight>
                    <a:latin typeface="Söhne"/>
                  </a:rPr>
                  <a:t>Since it's linear, finding the root of a linear function, for which we know </a:t>
                </a:r>
                <a14:m>
                  <m:oMath xmlns:m="http://schemas.openxmlformats.org/officeDocument/2006/math">
                    <m:r>
                      <a:rPr lang="en-US" b="0" i="1" dirty="0" smtClean="0">
                        <a:solidFill>
                          <a:srgbClr val="0D0D0D"/>
                        </a:solidFill>
                        <a:effectLst/>
                        <a:highlight>
                          <a:srgbClr val="FFFFFF"/>
                        </a:highlight>
                        <a:latin typeface="Cambria Math" panose="02040503050406030204" pitchFamily="18" charset="0"/>
                      </a:rPr>
                      <m:t>𝑎</m:t>
                    </m:r>
                  </m:oMath>
                </a14:m>
                <a:r>
                  <a:rPr lang="en-US" b="0" i="0" dirty="0">
                    <a:solidFill>
                      <a:srgbClr val="0D0D0D"/>
                    </a:solidFill>
                    <a:effectLst/>
                    <a:highlight>
                      <a:srgbClr val="FFFFFF"/>
                    </a:highlight>
                    <a:latin typeface="Söhne"/>
                  </a:rPr>
                  <a:t>, </a:t>
                </a:r>
                <a14:m>
                  <m:oMath xmlns:m="http://schemas.openxmlformats.org/officeDocument/2006/math">
                    <m:r>
                      <a:rPr lang="en-US" b="0" i="1" dirty="0" smtClean="0">
                        <a:solidFill>
                          <a:srgbClr val="0D0D0D"/>
                        </a:solidFill>
                        <a:effectLst/>
                        <a:highlight>
                          <a:srgbClr val="FFFFFF"/>
                        </a:highlight>
                        <a:latin typeface="Cambria Math" panose="02040503050406030204" pitchFamily="18" charset="0"/>
                      </a:rPr>
                      <m:t>𝑏</m:t>
                    </m:r>
                  </m:oMath>
                </a14:m>
                <a:r>
                  <a:rPr lang="en-US" b="0" i="0" dirty="0">
                    <a:solidFill>
                      <a:srgbClr val="0D0D0D"/>
                    </a:solidFill>
                    <a:effectLst/>
                    <a:highlight>
                      <a:srgbClr val="FFFFFF"/>
                    </a:highlight>
                    <a:latin typeface="Söhne"/>
                  </a:rPr>
                  <a:t>, and </a:t>
                </a:r>
                <a14:m>
                  <m:oMath xmlns:m="http://schemas.openxmlformats.org/officeDocument/2006/math">
                    <m:r>
                      <a:rPr lang="en-US" b="0" i="1" dirty="0" smtClean="0">
                        <a:solidFill>
                          <a:srgbClr val="0D0D0D"/>
                        </a:solidFill>
                        <a:effectLst/>
                        <a:highlight>
                          <a:srgbClr val="FFFFFF"/>
                        </a:highlight>
                        <a:latin typeface="Cambria Math" panose="02040503050406030204" pitchFamily="18" charset="0"/>
                      </a:rPr>
                      <m:t>𝑓</m:t>
                    </m:r>
                    <m:r>
                      <a:rPr lang="en-US" b="0" i="1" dirty="0">
                        <a:solidFill>
                          <a:srgbClr val="0D0D0D"/>
                        </a:solidFill>
                        <a:effectLst/>
                        <a:highlight>
                          <a:srgbClr val="FFFFFF"/>
                        </a:highlight>
                        <a:latin typeface="Cambria Math" panose="02040503050406030204" pitchFamily="18" charset="0"/>
                      </a:rPr>
                      <m:t>(</m:t>
                    </m:r>
                    <m:r>
                      <a:rPr lang="en-US" b="0" i="1" dirty="0">
                        <a:solidFill>
                          <a:srgbClr val="0D0D0D"/>
                        </a:solidFill>
                        <a:effectLst/>
                        <a:highlight>
                          <a:srgbClr val="FFFFFF"/>
                        </a:highlight>
                        <a:latin typeface="Cambria Math" panose="02040503050406030204" pitchFamily="18" charset="0"/>
                      </a:rPr>
                      <m:t>𝑎</m:t>
                    </m:r>
                    <m:r>
                      <a:rPr lang="en-US" b="0" i="1" dirty="0">
                        <a:solidFill>
                          <a:srgbClr val="0D0D0D"/>
                        </a:solidFill>
                        <a:effectLst/>
                        <a:highlight>
                          <a:srgbClr val="FFFFFF"/>
                        </a:highlight>
                        <a:latin typeface="Cambria Math" panose="02040503050406030204" pitchFamily="18" charset="0"/>
                      </a:rPr>
                      <m:t>)</m:t>
                    </m:r>
                  </m:oMath>
                </a14:m>
                <a:r>
                  <a:rPr lang="en-US" b="0" i="0" dirty="0">
                    <a:solidFill>
                      <a:srgbClr val="0D0D0D"/>
                    </a:solidFill>
                    <a:effectLst/>
                    <a:highlight>
                      <a:srgbClr val="FFFFFF"/>
                    </a:highlight>
                    <a:latin typeface="Söhne"/>
                  </a:rPr>
                  <a:t>, </a:t>
                </a:r>
                <a14:m>
                  <m:oMath xmlns:m="http://schemas.openxmlformats.org/officeDocument/2006/math">
                    <m:r>
                      <a:rPr lang="en-US" b="0" i="1" dirty="0" smtClean="0">
                        <a:solidFill>
                          <a:srgbClr val="0D0D0D"/>
                        </a:solidFill>
                        <a:effectLst/>
                        <a:highlight>
                          <a:srgbClr val="FFFFFF"/>
                        </a:highlight>
                        <a:latin typeface="Cambria Math" panose="02040503050406030204" pitchFamily="18" charset="0"/>
                      </a:rPr>
                      <m:t>𝑓</m:t>
                    </m:r>
                    <m:r>
                      <a:rPr lang="en-US" b="0" i="1" dirty="0">
                        <a:solidFill>
                          <a:srgbClr val="0D0D0D"/>
                        </a:solidFill>
                        <a:effectLst/>
                        <a:highlight>
                          <a:srgbClr val="FFFFFF"/>
                        </a:highlight>
                        <a:latin typeface="Cambria Math" panose="02040503050406030204" pitchFamily="18" charset="0"/>
                      </a:rPr>
                      <m:t>(</m:t>
                    </m:r>
                    <m:r>
                      <a:rPr lang="en-US" b="0" i="1" dirty="0">
                        <a:solidFill>
                          <a:srgbClr val="0D0D0D"/>
                        </a:solidFill>
                        <a:effectLst/>
                        <a:highlight>
                          <a:srgbClr val="FFFFFF"/>
                        </a:highlight>
                        <a:latin typeface="Cambria Math" panose="02040503050406030204" pitchFamily="18" charset="0"/>
                      </a:rPr>
                      <m:t>𝑏</m:t>
                    </m:r>
                    <m:r>
                      <a:rPr lang="en-US" b="0" i="1" dirty="0">
                        <a:solidFill>
                          <a:srgbClr val="0D0D0D"/>
                        </a:solidFill>
                        <a:effectLst/>
                        <a:highlight>
                          <a:srgbClr val="FFFFFF"/>
                        </a:highlight>
                        <a:latin typeface="Cambria Math" panose="02040503050406030204" pitchFamily="18" charset="0"/>
                      </a:rPr>
                      <m:t>)</m:t>
                    </m:r>
                  </m:oMath>
                </a14:m>
                <a:r>
                  <a:rPr lang="en-US" b="0" i="0" dirty="0">
                    <a:solidFill>
                      <a:srgbClr val="0D0D0D"/>
                    </a:solidFill>
                    <a:effectLst/>
                    <a:highlight>
                      <a:srgbClr val="FFFFFF"/>
                    </a:highlight>
                    <a:latin typeface="Söhne"/>
                  </a:rPr>
                  <a:t>, directly follows from the formula for the zero of a linear function:</a:t>
                </a:r>
              </a:p>
            </p:txBody>
          </p:sp>
        </mc:Choice>
        <mc:Fallback xmlns="">
          <p:sp>
            <p:nvSpPr>
              <p:cNvPr id="13" name="pole tekstowe 12">
                <a:extLst>
                  <a:ext uri="{FF2B5EF4-FFF2-40B4-BE49-F238E27FC236}">
                    <a16:creationId xmlns:a16="http://schemas.microsoft.com/office/drawing/2014/main" id="{9A78F859-63D6-F6B7-4FED-E11571716F18}"/>
                  </a:ext>
                </a:extLst>
              </p:cNvPr>
              <p:cNvSpPr txBox="1">
                <a:spLocks noRot="1" noChangeAspect="1" noMove="1" noResize="1" noEditPoints="1" noAdjustHandles="1" noChangeArrowheads="1" noChangeShapeType="1" noTextEdit="1"/>
              </p:cNvSpPr>
              <p:nvPr/>
            </p:nvSpPr>
            <p:spPr>
              <a:xfrm>
                <a:off x="2827291" y="6276717"/>
                <a:ext cx="18708403" cy="1200329"/>
              </a:xfrm>
              <a:prstGeom prst="rect">
                <a:avLst/>
              </a:prstGeom>
              <a:blipFill>
                <a:blip r:embed="rId4"/>
                <a:stretch>
                  <a:fillRect l="-1010" t="-8122" b="-18274"/>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5" name="pole tekstowe 14">
                <a:extLst>
                  <a:ext uri="{FF2B5EF4-FFF2-40B4-BE49-F238E27FC236}">
                    <a16:creationId xmlns:a16="http://schemas.microsoft.com/office/drawing/2014/main" id="{E2076077-10AC-1C0E-30DE-A9D596E5A599}"/>
                  </a:ext>
                </a:extLst>
              </p:cNvPr>
              <p:cNvSpPr txBox="1"/>
              <p:nvPr/>
            </p:nvSpPr>
            <p:spPr>
              <a:xfrm>
                <a:off x="5649994" y="7724300"/>
                <a:ext cx="12211664" cy="12646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0D0D0D"/>
                          </a:solidFill>
                          <a:effectLst/>
                          <a:highlight>
                            <a:srgbClr val="FFFFFF"/>
                          </a:highlight>
                          <a:latin typeface="Cambria Math" panose="02040503050406030204" pitchFamily="18" charset="0"/>
                        </a:rPr>
                        <m:t>𝑒</m:t>
                      </m:r>
                      <m:sSub>
                        <m:sSubPr>
                          <m:ctrlPr>
                            <a:rPr lang="pl-PL" b="0" i="1" dirty="0" smtClean="0">
                              <a:solidFill>
                                <a:srgbClr val="0D0D0D"/>
                              </a:solidFill>
                              <a:effectLst/>
                              <a:highlight>
                                <a:srgbClr val="FFFFFF"/>
                              </a:highlight>
                              <a:latin typeface="Cambria Math" panose="02040503050406030204" pitchFamily="18" charset="0"/>
                            </a:rPr>
                          </m:ctrlPr>
                        </m:sSubPr>
                        <m:e>
                          <m:r>
                            <a:rPr lang="en-US" b="0" i="1" dirty="0" smtClean="0">
                              <a:solidFill>
                                <a:srgbClr val="0D0D0D"/>
                              </a:solidFill>
                              <a:effectLst/>
                              <a:highlight>
                                <a:srgbClr val="FFFFFF"/>
                              </a:highlight>
                              <a:latin typeface="Cambria Math" panose="02040503050406030204" pitchFamily="18" charset="0"/>
                            </a:rPr>
                            <m:t>𝑥</m:t>
                          </m:r>
                        </m:e>
                        <m:sub>
                          <m:r>
                            <a:rPr lang="en-US" b="0" i="1" dirty="0" smtClean="0">
                              <a:solidFill>
                                <a:srgbClr val="0D0D0D"/>
                              </a:solidFill>
                              <a:effectLst/>
                              <a:highlight>
                                <a:srgbClr val="FFFFFF"/>
                              </a:highlight>
                              <a:latin typeface="Cambria Math" panose="02040503050406030204" pitchFamily="18" charset="0"/>
                            </a:rPr>
                            <m:t>0</m:t>
                          </m:r>
                        </m:sub>
                      </m:sSub>
                      <m:r>
                        <a:rPr lang="en-US" b="0" i="1" dirty="0">
                          <a:solidFill>
                            <a:srgbClr val="0D0D0D"/>
                          </a:solidFill>
                          <a:effectLst/>
                          <a:highlight>
                            <a:srgbClr val="FFFFFF"/>
                          </a:highlight>
                          <a:latin typeface="Cambria Math" panose="02040503050406030204" pitchFamily="18" charset="0"/>
                        </a:rPr>
                        <m:t>​</m:t>
                      </m:r>
                      <m:r>
                        <a:rPr lang="en-US" b="0" i="1" dirty="0" smtClean="0">
                          <a:solidFill>
                            <a:srgbClr val="0D0D0D"/>
                          </a:solidFill>
                          <a:effectLst/>
                          <a:highlight>
                            <a:srgbClr val="FFFFFF"/>
                          </a:highlight>
                          <a:latin typeface="Cambria Math" panose="02040503050406030204" pitchFamily="18" charset="0"/>
                        </a:rPr>
                        <m:t>=</m:t>
                      </m:r>
                      <m:f>
                        <m:fPr>
                          <m:ctrlPr>
                            <a:rPr lang="pl-PL" b="0" i="1" dirty="0" smtClean="0">
                              <a:solidFill>
                                <a:srgbClr val="0D0D0D"/>
                              </a:solidFill>
                              <a:effectLst/>
                              <a:highlight>
                                <a:srgbClr val="FFFFFF"/>
                              </a:highlight>
                              <a:latin typeface="Cambria Math" panose="02040503050406030204" pitchFamily="18" charset="0"/>
                            </a:rPr>
                          </m:ctrlPr>
                        </m:fPr>
                        <m:num>
                          <m:r>
                            <a:rPr lang="en-US" b="0" i="1" dirty="0" err="1" smtClean="0">
                              <a:solidFill>
                                <a:srgbClr val="0D0D0D"/>
                              </a:solidFill>
                              <a:effectLst/>
                              <a:highlight>
                                <a:srgbClr val="FFFFFF"/>
                              </a:highlight>
                              <a:latin typeface="Cambria Math" panose="02040503050406030204" pitchFamily="18" charset="0"/>
                            </a:rPr>
                            <m:t>𝑎𝑓</m:t>
                          </m:r>
                          <m:d>
                            <m:dPr>
                              <m:ctrlPr>
                                <a:rPr lang="en-US" b="0" i="1" dirty="0">
                                  <a:solidFill>
                                    <a:srgbClr val="0D0D0D"/>
                                  </a:solidFill>
                                  <a:effectLst/>
                                  <a:highlight>
                                    <a:srgbClr val="FFFFFF"/>
                                  </a:highlight>
                                  <a:latin typeface="Cambria Math" panose="02040503050406030204" pitchFamily="18" charset="0"/>
                                </a:rPr>
                              </m:ctrlPr>
                            </m:dPr>
                            <m:e>
                              <m:r>
                                <a:rPr lang="en-US" b="0" i="1" dirty="0">
                                  <a:solidFill>
                                    <a:srgbClr val="0D0D0D"/>
                                  </a:solidFill>
                                  <a:effectLst/>
                                  <a:highlight>
                                    <a:srgbClr val="FFFFFF"/>
                                  </a:highlight>
                                  <a:latin typeface="Cambria Math" panose="02040503050406030204" pitchFamily="18" charset="0"/>
                                </a:rPr>
                                <m:t>𝑏</m:t>
                              </m:r>
                            </m:e>
                          </m:d>
                          <m:r>
                            <a:rPr lang="en-US" b="0" i="1" dirty="0">
                              <a:solidFill>
                                <a:srgbClr val="0D0D0D"/>
                              </a:solidFill>
                              <a:effectLst/>
                              <a:highlight>
                                <a:srgbClr val="FFFFFF"/>
                              </a:highlight>
                              <a:latin typeface="Cambria Math" panose="02040503050406030204" pitchFamily="18" charset="0"/>
                            </a:rPr>
                            <m:t>−</m:t>
                          </m:r>
                          <m:r>
                            <a:rPr lang="en-US" b="0" i="1" dirty="0">
                              <a:solidFill>
                                <a:srgbClr val="0D0D0D"/>
                              </a:solidFill>
                              <a:effectLst/>
                              <a:highlight>
                                <a:srgbClr val="FFFFFF"/>
                              </a:highlight>
                              <a:latin typeface="Cambria Math" panose="02040503050406030204" pitchFamily="18" charset="0"/>
                            </a:rPr>
                            <m:t>𝑏𝑓</m:t>
                          </m:r>
                          <m:d>
                            <m:dPr>
                              <m:ctrlPr>
                                <a:rPr lang="en-US" b="0" i="1" dirty="0">
                                  <a:solidFill>
                                    <a:srgbClr val="0D0D0D"/>
                                  </a:solidFill>
                                  <a:effectLst/>
                                  <a:highlight>
                                    <a:srgbClr val="FFFFFF"/>
                                  </a:highlight>
                                  <a:latin typeface="Cambria Math" panose="02040503050406030204" pitchFamily="18" charset="0"/>
                                </a:rPr>
                              </m:ctrlPr>
                            </m:dPr>
                            <m:e>
                              <m:r>
                                <a:rPr lang="en-US" b="0" i="1" dirty="0">
                                  <a:solidFill>
                                    <a:srgbClr val="0D0D0D"/>
                                  </a:solidFill>
                                  <a:effectLst/>
                                  <a:highlight>
                                    <a:srgbClr val="FFFFFF"/>
                                  </a:highlight>
                                  <a:latin typeface="Cambria Math" panose="02040503050406030204" pitchFamily="18" charset="0"/>
                                </a:rPr>
                                <m:t>𝑎</m:t>
                              </m:r>
                            </m:e>
                          </m:d>
                        </m:num>
                        <m:den>
                          <m:r>
                            <a:rPr lang="en-US" i="1" dirty="0">
                              <a:solidFill>
                                <a:srgbClr val="0D0D0D"/>
                              </a:solidFill>
                              <a:highlight>
                                <a:srgbClr val="FFFFFF"/>
                              </a:highlight>
                              <a:latin typeface="Cambria Math" panose="02040503050406030204" pitchFamily="18" charset="0"/>
                            </a:rPr>
                            <m:t>𝑓</m:t>
                          </m:r>
                          <m:d>
                            <m:dPr>
                              <m:ctrlPr>
                                <a:rPr lang="en-US" i="1" dirty="0">
                                  <a:solidFill>
                                    <a:srgbClr val="0D0D0D"/>
                                  </a:solidFill>
                                  <a:highlight>
                                    <a:srgbClr val="FFFFFF"/>
                                  </a:highlight>
                                  <a:latin typeface="Cambria Math" panose="02040503050406030204" pitchFamily="18" charset="0"/>
                                </a:rPr>
                              </m:ctrlPr>
                            </m:dPr>
                            <m:e>
                              <m:r>
                                <a:rPr lang="en-US" i="1" dirty="0">
                                  <a:solidFill>
                                    <a:srgbClr val="0D0D0D"/>
                                  </a:solidFill>
                                  <a:highlight>
                                    <a:srgbClr val="FFFFFF"/>
                                  </a:highlight>
                                  <a:latin typeface="Cambria Math" panose="02040503050406030204" pitchFamily="18" charset="0"/>
                                </a:rPr>
                                <m:t>𝑏</m:t>
                              </m:r>
                            </m:e>
                          </m:d>
                          <m:r>
                            <a:rPr lang="en-US" i="1" dirty="0">
                              <a:solidFill>
                                <a:srgbClr val="0D0D0D"/>
                              </a:solidFill>
                              <a:highlight>
                                <a:srgbClr val="FFFFFF"/>
                              </a:highlight>
                              <a:latin typeface="Cambria Math" panose="02040503050406030204" pitchFamily="18" charset="0"/>
                            </a:rPr>
                            <m:t>−</m:t>
                          </m:r>
                          <m:r>
                            <a:rPr lang="en-US" i="1" dirty="0">
                              <a:solidFill>
                                <a:srgbClr val="0D0D0D"/>
                              </a:solidFill>
                              <a:highlight>
                                <a:srgbClr val="FFFFFF"/>
                              </a:highlight>
                              <a:latin typeface="Cambria Math" panose="02040503050406030204" pitchFamily="18" charset="0"/>
                            </a:rPr>
                            <m:t>𝑓</m:t>
                          </m:r>
                          <m:d>
                            <m:dPr>
                              <m:ctrlPr>
                                <a:rPr lang="en-US" i="1" dirty="0">
                                  <a:solidFill>
                                    <a:srgbClr val="0D0D0D"/>
                                  </a:solidFill>
                                  <a:highlight>
                                    <a:srgbClr val="FFFFFF"/>
                                  </a:highlight>
                                  <a:latin typeface="Cambria Math" panose="02040503050406030204" pitchFamily="18" charset="0"/>
                                </a:rPr>
                              </m:ctrlPr>
                            </m:dPr>
                            <m:e>
                              <m:r>
                                <a:rPr lang="en-US" i="1" dirty="0">
                                  <a:solidFill>
                                    <a:srgbClr val="0D0D0D"/>
                                  </a:solidFill>
                                  <a:highlight>
                                    <a:srgbClr val="FFFFFF"/>
                                  </a:highlight>
                                  <a:latin typeface="Cambria Math" panose="02040503050406030204" pitchFamily="18" charset="0"/>
                                </a:rPr>
                                <m:t>𝑎</m:t>
                              </m:r>
                            </m:e>
                          </m:d>
                        </m:den>
                      </m:f>
                    </m:oMath>
                  </m:oMathPara>
                </a14:m>
                <a:endParaRPr lang="en-US" b="0" i="0" dirty="0">
                  <a:solidFill>
                    <a:srgbClr val="0D0D0D"/>
                  </a:solidFill>
                  <a:effectLst/>
                  <a:highlight>
                    <a:srgbClr val="FFFFFF"/>
                  </a:highlight>
                  <a:latin typeface="Söhne"/>
                </a:endParaRPr>
              </a:p>
            </p:txBody>
          </p:sp>
        </mc:Choice>
        <mc:Fallback xmlns="">
          <p:sp>
            <p:nvSpPr>
              <p:cNvPr id="15" name="pole tekstowe 14">
                <a:extLst>
                  <a:ext uri="{FF2B5EF4-FFF2-40B4-BE49-F238E27FC236}">
                    <a16:creationId xmlns:a16="http://schemas.microsoft.com/office/drawing/2014/main" id="{E2076077-10AC-1C0E-30DE-A9D596E5A599}"/>
                  </a:ext>
                </a:extLst>
              </p:cNvPr>
              <p:cNvSpPr txBox="1">
                <a:spLocks noRot="1" noChangeAspect="1" noMove="1" noResize="1" noEditPoints="1" noAdjustHandles="1" noChangeArrowheads="1" noChangeShapeType="1" noTextEdit="1"/>
              </p:cNvSpPr>
              <p:nvPr/>
            </p:nvSpPr>
            <p:spPr>
              <a:xfrm>
                <a:off x="5649994" y="7724300"/>
                <a:ext cx="12211664" cy="1264642"/>
              </a:xfrm>
              <a:prstGeom prst="rect">
                <a:avLst/>
              </a:prstGeom>
              <a:blipFill>
                <a:blip r:embed="rId5"/>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8" name="pole tekstowe 17">
                <a:extLst>
                  <a:ext uri="{FF2B5EF4-FFF2-40B4-BE49-F238E27FC236}">
                    <a16:creationId xmlns:a16="http://schemas.microsoft.com/office/drawing/2014/main" id="{E2B6854A-920C-1585-DC81-9FC51FE03A92}"/>
                  </a:ext>
                </a:extLst>
              </p:cNvPr>
              <p:cNvSpPr txBox="1"/>
              <p:nvPr/>
            </p:nvSpPr>
            <p:spPr>
              <a:xfrm>
                <a:off x="2827291" y="9446529"/>
                <a:ext cx="12211664" cy="681212"/>
              </a:xfrm>
              <a:prstGeom prst="rect">
                <a:avLst/>
              </a:prstGeom>
              <a:noFill/>
            </p:spPr>
            <p:txBody>
              <a:bodyPr wrap="square">
                <a:spAutoFit/>
              </a:bodyPr>
              <a:lstStyle/>
              <a:p>
                <a:r>
                  <a:rPr lang="en-US" b="0" i="0" dirty="0">
                    <a:solidFill>
                      <a:srgbClr val="0D0D0D"/>
                    </a:solidFill>
                    <a:effectLst/>
                    <a:highlight>
                      <a:srgbClr val="FFFFFF"/>
                    </a:highlight>
                    <a:latin typeface="Söhne"/>
                  </a:rPr>
                  <a:t>Naturally, </a:t>
                </a:r>
                <a14:m>
                  <m:oMath xmlns:m="http://schemas.openxmlformats.org/officeDocument/2006/math">
                    <m:r>
                      <a:rPr lang="en-US" b="0" i="1" dirty="0" smtClean="0">
                        <a:solidFill>
                          <a:srgbClr val="0D0D0D"/>
                        </a:solidFill>
                        <a:effectLst/>
                        <a:highlight>
                          <a:srgbClr val="FFFFFF"/>
                        </a:highlight>
                        <a:latin typeface="Cambria Math" panose="02040503050406030204" pitchFamily="18" charset="0"/>
                      </a:rPr>
                      <m:t>​</m:t>
                    </m:r>
                    <m:acc>
                      <m:accPr>
                        <m:chr m:val="̃"/>
                        <m:ctrlPr>
                          <a:rPr lang="en-US" b="0" i="1" dirty="0" smtClean="0">
                            <a:solidFill>
                              <a:srgbClr val="0D0D0D"/>
                            </a:solidFill>
                            <a:effectLst/>
                            <a:highlight>
                              <a:srgbClr val="FFFFFF"/>
                            </a:highlight>
                            <a:latin typeface="Cambria Math" panose="02040503050406030204" pitchFamily="18" charset="0"/>
                          </a:rPr>
                        </m:ctrlPr>
                      </m:accPr>
                      <m:e>
                        <m:r>
                          <a:rPr lang="pl-PL" b="0" i="1" dirty="0" smtClean="0">
                            <a:solidFill>
                              <a:srgbClr val="0D0D0D"/>
                            </a:solidFill>
                            <a:effectLst/>
                            <a:highlight>
                              <a:srgbClr val="FFFFFF"/>
                            </a:highlight>
                            <a:latin typeface="Cambria Math" panose="02040503050406030204" pitchFamily="18" charset="0"/>
                          </a:rPr>
                          <m:t>𝑥</m:t>
                        </m:r>
                      </m:e>
                    </m:acc>
                    <m:r>
                      <a:rPr lang="en-US" b="0" i="1" dirty="0" smtClean="0">
                        <a:solidFill>
                          <a:srgbClr val="0D0D0D"/>
                        </a:solidFill>
                        <a:effectLst/>
                        <a:highlight>
                          <a:srgbClr val="FFFFFF"/>
                        </a:highlight>
                        <a:latin typeface="Cambria Math" panose="02040503050406030204" pitchFamily="18" charset="0"/>
                        <a:ea typeface="Cambria Math" panose="02040503050406030204" pitchFamily="18" charset="0"/>
                      </a:rPr>
                      <m:t>≠</m:t>
                    </m:r>
                    <m:sSub>
                      <m:sSubPr>
                        <m:ctrlPr>
                          <a:rPr lang="pl-PL" b="0" i="1" dirty="0" smtClean="0">
                            <a:solidFill>
                              <a:srgbClr val="0D0D0D"/>
                            </a:solidFill>
                            <a:effectLst/>
                            <a:highlight>
                              <a:srgbClr val="FFFFFF"/>
                            </a:highlight>
                            <a:latin typeface="Cambria Math" panose="02040503050406030204" pitchFamily="18" charset="0"/>
                          </a:rPr>
                        </m:ctrlPr>
                      </m:sSubPr>
                      <m:e>
                        <m:r>
                          <a:rPr lang="en-US" b="0" i="1" dirty="0">
                            <a:solidFill>
                              <a:srgbClr val="0D0D0D"/>
                            </a:solidFill>
                            <a:effectLst/>
                            <a:highlight>
                              <a:srgbClr val="FFFFFF"/>
                            </a:highlight>
                            <a:latin typeface="Cambria Math" panose="02040503050406030204" pitchFamily="18" charset="0"/>
                          </a:rPr>
                          <m:t>𝑥</m:t>
                        </m:r>
                      </m:e>
                      <m:sub>
                        <m:r>
                          <a:rPr lang="en-US" b="0" i="1" dirty="0">
                            <a:solidFill>
                              <a:srgbClr val="0D0D0D"/>
                            </a:solidFill>
                            <a:effectLst/>
                            <a:highlight>
                              <a:srgbClr val="FFFFFF"/>
                            </a:highlight>
                            <a:latin typeface="Cambria Math" panose="02040503050406030204" pitchFamily="18" charset="0"/>
                          </a:rPr>
                          <m:t>0</m:t>
                        </m:r>
                      </m:sub>
                    </m:sSub>
                  </m:oMath>
                </a14:m>
                <a:r>
                  <a:rPr lang="en-US" b="0" i="0" dirty="0">
                    <a:solidFill>
                      <a:srgbClr val="0D0D0D"/>
                    </a:solidFill>
                    <a:effectLst/>
                    <a:highlight>
                      <a:srgbClr val="FFFFFF"/>
                    </a:highlight>
                    <a:latin typeface="KaTeX_Main"/>
                  </a:rPr>
                  <a:t>​</a:t>
                </a:r>
                <a:r>
                  <a:rPr lang="en-US" b="0" i="0" dirty="0">
                    <a:solidFill>
                      <a:srgbClr val="0D0D0D"/>
                    </a:solidFill>
                    <a:effectLst/>
                    <a:highlight>
                      <a:srgbClr val="FFFFFF"/>
                    </a:highlight>
                    <a:latin typeface="Söhne"/>
                  </a:rPr>
                  <a:t> but </a:t>
                </a:r>
                <a14:m>
                  <m:oMath xmlns:m="http://schemas.openxmlformats.org/officeDocument/2006/math">
                    <m:r>
                      <a:rPr lang="pl-PL" b="0" i="1" dirty="0" smtClean="0">
                        <a:solidFill>
                          <a:srgbClr val="0D0D0D"/>
                        </a:solidFill>
                        <a:highlight>
                          <a:srgbClr val="FFFFFF"/>
                        </a:highlight>
                        <a:latin typeface="Cambria Math" panose="02040503050406030204" pitchFamily="18" charset="0"/>
                      </a:rPr>
                      <m:t>𝑓</m:t>
                    </m:r>
                    <m:r>
                      <a:rPr lang="pl-PL" b="0" i="1" dirty="0" smtClean="0">
                        <a:solidFill>
                          <a:srgbClr val="0D0D0D"/>
                        </a:solidFill>
                        <a:highlight>
                          <a:srgbClr val="FFFFFF"/>
                        </a:highlight>
                        <a:latin typeface="Cambria Math" panose="02040503050406030204" pitchFamily="18" charset="0"/>
                      </a:rPr>
                      <m:t>( </m:t>
                    </m:r>
                    <m:acc>
                      <m:accPr>
                        <m:chr m:val="̃"/>
                        <m:ctrlPr>
                          <a:rPr lang="en-US" i="1" dirty="0">
                            <a:solidFill>
                              <a:srgbClr val="0D0D0D"/>
                            </a:solidFill>
                            <a:highlight>
                              <a:srgbClr val="FFFFFF"/>
                            </a:highlight>
                            <a:latin typeface="Cambria Math" panose="02040503050406030204" pitchFamily="18" charset="0"/>
                          </a:rPr>
                        </m:ctrlPr>
                      </m:accPr>
                      <m:e>
                        <m:sSub>
                          <m:sSubPr>
                            <m:ctrlPr>
                              <a:rPr lang="pl-PL" b="0" i="1" dirty="0" smtClean="0">
                                <a:solidFill>
                                  <a:srgbClr val="0D0D0D"/>
                                </a:solidFill>
                                <a:highlight>
                                  <a:srgbClr val="FFFFFF"/>
                                </a:highlight>
                                <a:latin typeface="Cambria Math" panose="02040503050406030204" pitchFamily="18" charset="0"/>
                              </a:rPr>
                            </m:ctrlPr>
                          </m:sSubPr>
                          <m:e>
                            <m:r>
                              <a:rPr lang="pl-PL" i="1" dirty="0">
                                <a:solidFill>
                                  <a:srgbClr val="0D0D0D"/>
                                </a:solidFill>
                                <a:highlight>
                                  <a:srgbClr val="FFFFFF"/>
                                </a:highlight>
                                <a:latin typeface="Cambria Math" panose="02040503050406030204" pitchFamily="18" charset="0"/>
                              </a:rPr>
                              <m:t>𝑥</m:t>
                            </m:r>
                          </m:e>
                          <m:sub>
                            <m:r>
                              <a:rPr lang="pl-PL" b="0" i="1" dirty="0" smtClean="0">
                                <a:solidFill>
                                  <a:srgbClr val="0D0D0D"/>
                                </a:solidFill>
                                <a:highlight>
                                  <a:srgbClr val="FFFFFF"/>
                                </a:highlight>
                                <a:latin typeface="Cambria Math" panose="02040503050406030204" pitchFamily="18" charset="0"/>
                              </a:rPr>
                              <m:t>0</m:t>
                            </m:r>
                          </m:sub>
                        </m:sSub>
                        <m:r>
                          <a:rPr lang="pl-PL" b="0" i="1" dirty="0" smtClean="0">
                            <a:solidFill>
                              <a:srgbClr val="0D0D0D"/>
                            </a:solidFill>
                            <a:highlight>
                              <a:srgbClr val="FFFFFF"/>
                            </a:highlight>
                            <a:latin typeface="Cambria Math" panose="02040503050406030204" pitchFamily="18" charset="0"/>
                          </a:rPr>
                          <m:t>)</m:t>
                        </m:r>
                      </m:e>
                    </m:acc>
                    <m:r>
                      <a:rPr lang="en-US" b="0" i="1" dirty="0">
                        <a:solidFill>
                          <a:srgbClr val="0D0D0D"/>
                        </a:solidFill>
                        <a:effectLst/>
                        <a:highlight>
                          <a:srgbClr val="FFFFFF"/>
                        </a:highlight>
                        <a:latin typeface="Cambria Math" panose="02040503050406030204" pitchFamily="18" charset="0"/>
                      </a:rPr>
                      <m:t>&gt;0</m:t>
                    </m:r>
                  </m:oMath>
                </a14:m>
                <a:r>
                  <a:rPr lang="en-US" b="0" i="0" dirty="0">
                    <a:solidFill>
                      <a:srgbClr val="0D0D0D"/>
                    </a:solidFill>
                    <a:effectLst/>
                    <a:highlight>
                      <a:srgbClr val="FFFFFF"/>
                    </a:highlight>
                    <a:latin typeface="Söhne"/>
                  </a:rPr>
                  <a:t> or </a:t>
                </a:r>
                <a14:m>
                  <m:oMath xmlns:m="http://schemas.openxmlformats.org/officeDocument/2006/math">
                    <m:r>
                      <m:rPr>
                        <m:sty m:val="p"/>
                      </m:rPr>
                      <a:rPr lang="pl-PL" b="0" i="0" dirty="0" smtClean="0">
                        <a:solidFill>
                          <a:srgbClr val="0D0D0D"/>
                        </a:solidFill>
                        <a:effectLst/>
                        <a:highlight>
                          <a:srgbClr val="FFFFFF"/>
                        </a:highlight>
                        <a:latin typeface="Cambria Math" panose="02040503050406030204" pitchFamily="18" charset="0"/>
                      </a:rPr>
                      <m:t>f</m:t>
                    </m:r>
                    <m:r>
                      <a:rPr lang="pl-PL" b="0" i="0" dirty="0" smtClean="0">
                        <a:solidFill>
                          <a:srgbClr val="0D0D0D"/>
                        </a:solidFill>
                        <a:effectLst/>
                        <a:highlight>
                          <a:srgbClr val="FFFFFF"/>
                        </a:highlight>
                        <a:latin typeface="Cambria Math" panose="02040503050406030204" pitchFamily="18" charset="0"/>
                      </a:rPr>
                      <m:t>(</m:t>
                    </m:r>
                    <m:r>
                      <a:rPr lang="en-US" i="1" dirty="0">
                        <a:solidFill>
                          <a:srgbClr val="0D0D0D"/>
                        </a:solidFill>
                        <a:highlight>
                          <a:srgbClr val="FFFFFF"/>
                        </a:highlight>
                        <a:latin typeface="Cambria Math" panose="02040503050406030204" pitchFamily="18" charset="0"/>
                      </a:rPr>
                      <m:t>​</m:t>
                    </m:r>
                    <m:sSub>
                      <m:sSubPr>
                        <m:ctrlPr>
                          <a:rPr lang="pl-PL" b="0" i="1" dirty="0" smtClean="0">
                            <a:solidFill>
                              <a:srgbClr val="0D0D0D"/>
                            </a:solidFill>
                            <a:highlight>
                              <a:srgbClr val="FFFFFF"/>
                            </a:highlight>
                            <a:latin typeface="Cambria Math" panose="02040503050406030204" pitchFamily="18" charset="0"/>
                          </a:rPr>
                        </m:ctrlPr>
                      </m:sSubPr>
                      <m:e>
                        <m:acc>
                          <m:accPr>
                            <m:chr m:val="̃"/>
                            <m:ctrlPr>
                              <a:rPr lang="en-US" i="1" dirty="0">
                                <a:solidFill>
                                  <a:srgbClr val="0D0D0D"/>
                                </a:solidFill>
                                <a:highlight>
                                  <a:srgbClr val="FFFFFF"/>
                                </a:highlight>
                                <a:latin typeface="Cambria Math" panose="02040503050406030204" pitchFamily="18" charset="0"/>
                              </a:rPr>
                            </m:ctrlPr>
                          </m:accPr>
                          <m:e>
                            <m:r>
                              <a:rPr lang="pl-PL" i="1" dirty="0">
                                <a:solidFill>
                                  <a:srgbClr val="0D0D0D"/>
                                </a:solidFill>
                                <a:highlight>
                                  <a:srgbClr val="FFFFFF"/>
                                </a:highlight>
                                <a:latin typeface="Cambria Math" panose="02040503050406030204" pitchFamily="18" charset="0"/>
                              </a:rPr>
                              <m:t>𝑥</m:t>
                            </m:r>
                          </m:e>
                        </m:acc>
                      </m:e>
                      <m:sub>
                        <m:r>
                          <a:rPr lang="pl-PL" b="0" i="1" dirty="0" smtClean="0">
                            <a:solidFill>
                              <a:srgbClr val="0D0D0D"/>
                            </a:solidFill>
                            <a:highlight>
                              <a:srgbClr val="FFFFFF"/>
                            </a:highlight>
                            <a:latin typeface="Cambria Math" panose="02040503050406030204" pitchFamily="18" charset="0"/>
                          </a:rPr>
                          <m:t>0</m:t>
                        </m:r>
                      </m:sub>
                    </m:sSub>
                    <m:r>
                      <a:rPr lang="pl-PL" b="0" i="1" dirty="0" smtClean="0">
                        <a:solidFill>
                          <a:srgbClr val="0D0D0D"/>
                        </a:solidFill>
                        <a:highlight>
                          <a:srgbClr val="FFFFFF"/>
                        </a:highlight>
                        <a:latin typeface="Cambria Math" panose="02040503050406030204" pitchFamily="18" charset="0"/>
                      </a:rPr>
                      <m:t>)</m:t>
                    </m:r>
                    <m:r>
                      <a:rPr lang="en-US" b="0" i="1" dirty="0" smtClean="0">
                        <a:solidFill>
                          <a:srgbClr val="0D0D0D"/>
                        </a:solidFill>
                        <a:effectLst/>
                        <a:highlight>
                          <a:srgbClr val="FFFFFF"/>
                        </a:highlight>
                        <a:latin typeface="Cambria Math" panose="02040503050406030204" pitchFamily="18" charset="0"/>
                      </a:rPr>
                      <m:t>&lt;0</m:t>
                    </m:r>
                  </m:oMath>
                </a14:m>
                <a:r>
                  <a:rPr lang="en-US" b="0" i="0" dirty="0">
                    <a:solidFill>
                      <a:srgbClr val="0D0D0D"/>
                    </a:solidFill>
                    <a:effectLst/>
                    <a:highlight>
                      <a:srgbClr val="FFFFFF"/>
                    </a:highlight>
                    <a:latin typeface="Söhne"/>
                  </a:rPr>
                  <a:t>.</a:t>
                </a:r>
              </a:p>
            </p:txBody>
          </p:sp>
        </mc:Choice>
        <mc:Fallback xmlns="">
          <p:sp>
            <p:nvSpPr>
              <p:cNvPr id="18" name="pole tekstowe 17">
                <a:extLst>
                  <a:ext uri="{FF2B5EF4-FFF2-40B4-BE49-F238E27FC236}">
                    <a16:creationId xmlns:a16="http://schemas.microsoft.com/office/drawing/2014/main" id="{E2B6854A-920C-1585-DC81-9FC51FE03A92}"/>
                  </a:ext>
                </a:extLst>
              </p:cNvPr>
              <p:cNvSpPr txBox="1">
                <a:spLocks noRot="1" noChangeAspect="1" noMove="1" noResize="1" noEditPoints="1" noAdjustHandles="1" noChangeArrowheads="1" noChangeShapeType="1" noTextEdit="1"/>
              </p:cNvSpPr>
              <p:nvPr/>
            </p:nvSpPr>
            <p:spPr>
              <a:xfrm>
                <a:off x="2827291" y="9446529"/>
                <a:ext cx="12211664" cy="681212"/>
              </a:xfrm>
              <a:prstGeom prst="rect">
                <a:avLst/>
              </a:prstGeom>
              <a:blipFill>
                <a:blip r:embed="rId6"/>
                <a:stretch>
                  <a:fillRect l="-1548" t="-9009" b="-34234"/>
                </a:stretch>
              </a:blipFill>
            </p:spPr>
            <p:txBody>
              <a:bodyPr/>
              <a:lstStyle/>
              <a:p>
                <a:r>
                  <a:rPr lang="pl-PL">
                    <a:noFill/>
                  </a:rPr>
                  <a:t> </a:t>
                </a:r>
              </a:p>
            </p:txBody>
          </p:sp>
        </mc:Fallback>
      </mc:AlternateContent>
    </p:spTree>
    <p:extLst>
      <p:ext uri="{BB962C8B-B14F-4D97-AF65-F5344CB8AC3E}">
        <p14:creationId xmlns:p14="http://schemas.microsoft.com/office/powerpoint/2010/main" val="27161482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3135631"/>
            <a:ext cx="17857066" cy="830997"/>
          </a:xfrm>
          <a:prstGeom prst="rect">
            <a:avLst/>
          </a:prstGeom>
          <a:noFill/>
        </p:spPr>
        <p:txBody>
          <a:bodyPr wrap="square" lIns="0" tIns="0" rIns="0" bIns="0" rtlCol="0">
            <a:spAutoFit/>
          </a:bodyPr>
          <a:lstStyle/>
          <a:p>
            <a:r>
              <a:rPr lang="pl-PL" sz="5400" b="1" dirty="0" err="1">
                <a:solidFill>
                  <a:srgbClr val="0D0D0D"/>
                </a:solidFill>
                <a:latin typeface="+mj-lt"/>
              </a:rPr>
              <a:t>False</a:t>
            </a:r>
            <a:r>
              <a:rPr lang="pl-PL" sz="5400" b="1" dirty="0">
                <a:solidFill>
                  <a:srgbClr val="0D0D0D"/>
                </a:solidFill>
                <a:latin typeface="+mj-lt"/>
              </a:rPr>
              <a:t> </a:t>
            </a:r>
            <a:r>
              <a:rPr lang="pl-PL" sz="5400" b="1" dirty="0" err="1">
                <a:solidFill>
                  <a:srgbClr val="0D0D0D"/>
                </a:solidFill>
                <a:latin typeface="+mj-lt"/>
              </a:rPr>
              <a:t>position</a:t>
            </a:r>
            <a:r>
              <a:rPr lang="pl-PL" sz="5400" b="1" dirty="0">
                <a:solidFill>
                  <a:srgbClr val="0D0D0D"/>
                </a:solidFill>
                <a:latin typeface="+mj-lt"/>
              </a:rPr>
              <a:t> </a:t>
            </a:r>
            <a:r>
              <a:rPr lang="pl-PL" sz="5400" b="1" dirty="0" err="1">
                <a:solidFill>
                  <a:srgbClr val="0D0D0D"/>
                </a:solidFill>
                <a:latin typeface="+mj-lt"/>
              </a:rPr>
              <a:t>method</a:t>
            </a:r>
            <a:r>
              <a:rPr lang="pl-PL" sz="5400" b="1" dirty="0">
                <a:solidFill>
                  <a:srgbClr val="0D0D0D"/>
                </a:solidFill>
                <a:latin typeface="+mj-lt"/>
              </a:rPr>
              <a:t> - </a:t>
            </a:r>
            <a:r>
              <a:rPr lang="pl-PL" sz="5400" b="1" dirty="0" err="1">
                <a:solidFill>
                  <a:srgbClr val="0D0D0D"/>
                </a:solidFill>
                <a:latin typeface="+mj-lt"/>
              </a:rPr>
              <a:t>algorithm</a:t>
            </a:r>
            <a:endParaRPr lang="en-US" sz="5400" b="1" dirty="0">
              <a:solidFill>
                <a:schemeClr val="accent1"/>
              </a:solidFill>
              <a:latin typeface="+mj-lt"/>
              <a:cs typeface="Poppins SemiBold" panose="02000000000000000000" pitchFamily="2" charset="0"/>
            </a:endParaRPr>
          </a:p>
        </p:txBody>
      </p:sp>
      <mc:AlternateContent xmlns:mc="http://schemas.openxmlformats.org/markup-compatibility/2006" xmlns:a14="http://schemas.microsoft.com/office/drawing/2010/main">
        <mc:Choice Requires="a14">
          <p:sp>
            <p:nvSpPr>
              <p:cNvPr id="3" name="TextBox 13">
                <a:extLst>
                  <a:ext uri="{FF2B5EF4-FFF2-40B4-BE49-F238E27FC236}">
                    <a16:creationId xmlns:a16="http://schemas.microsoft.com/office/drawing/2014/main" id="{A33316AA-26FC-27F7-C919-E7C9D4D18A21}"/>
                  </a:ext>
                </a:extLst>
              </p:cNvPr>
              <p:cNvSpPr txBox="1"/>
              <p:nvPr/>
            </p:nvSpPr>
            <p:spPr>
              <a:xfrm>
                <a:off x="2827293" y="4283823"/>
                <a:ext cx="17857066" cy="553998"/>
              </a:xfrm>
              <a:prstGeom prst="rect">
                <a:avLst/>
              </a:prstGeom>
              <a:noFill/>
            </p:spPr>
            <p:txBody>
              <a:bodyPr wrap="square" lIns="0" tIns="0" rIns="0" bIns="0" rtlCol="0">
                <a:spAutoFit/>
              </a:bodyPr>
              <a:lstStyle/>
              <a:p>
                <a:r>
                  <a:rPr lang="pl-PL" dirty="0"/>
                  <a:t>1 </a:t>
                </a:r>
                <a:r>
                  <a:rPr lang="en-US" dirty="0"/>
                  <a:t>Set</a:t>
                </a:r>
                <a14:m>
                  <m:oMath xmlns:m="http://schemas.openxmlformats.org/officeDocument/2006/math">
                    <m:r>
                      <a:rPr lang="en-US" i="1" dirty="0" smtClean="0">
                        <a:latin typeface="Cambria Math" panose="02040503050406030204" pitchFamily="18" charset="0"/>
                      </a:rPr>
                      <m:t> </m:t>
                    </m:r>
                    <m:r>
                      <a:rPr lang="en-US" i="1" dirty="0" err="1" smtClean="0">
                        <a:latin typeface="Cambria Math" panose="02040503050406030204" pitchFamily="18" charset="0"/>
                      </a:rPr>
                      <m:t>𝑖</m:t>
                    </m:r>
                    <m:r>
                      <a:rPr lang="pl-PL" b="0" i="1" dirty="0" smtClean="0">
                        <a:latin typeface="Cambria Math" panose="02040503050406030204" pitchFamily="18" charset="0"/>
                      </a:rPr>
                      <m:t>=</m:t>
                    </m:r>
                    <m:r>
                      <a:rPr lang="en-US" i="1" dirty="0">
                        <a:latin typeface="Cambria Math" panose="02040503050406030204" pitchFamily="18" charset="0"/>
                      </a:rPr>
                      <m:t>1 </m:t>
                    </m:r>
                  </m:oMath>
                </a14:m>
                <a:r>
                  <a:rPr lang="en-US" dirty="0"/>
                  <a:t>and choose </a:t>
                </a:r>
                <a:r>
                  <a:rPr lang="en-US" i="1" dirty="0"/>
                  <a:t>ϵ</a:t>
                </a:r>
                <a:r>
                  <a:rPr lang="en-US" dirty="0"/>
                  <a:t> as the assumed precision condition.</a:t>
                </a:r>
                <a:endParaRPr lang="en-US" sz="4800" dirty="0">
                  <a:solidFill>
                    <a:schemeClr val="accent1"/>
                  </a:solidFill>
                  <a:latin typeface="+mj-lt"/>
                  <a:cs typeface="Poppins SemiBold" panose="02000000000000000000" pitchFamily="2" charset="0"/>
                </a:endParaRPr>
              </a:p>
            </p:txBody>
          </p:sp>
        </mc:Choice>
        <mc:Fallback xmlns="">
          <p:sp>
            <p:nvSpPr>
              <p:cNvPr id="3" name="TextBox 13">
                <a:extLst>
                  <a:ext uri="{FF2B5EF4-FFF2-40B4-BE49-F238E27FC236}">
                    <a16:creationId xmlns:a16="http://schemas.microsoft.com/office/drawing/2014/main" id="{A33316AA-26FC-27F7-C919-E7C9D4D18A21}"/>
                  </a:ext>
                </a:extLst>
              </p:cNvPr>
              <p:cNvSpPr txBox="1">
                <a:spLocks noRot="1" noChangeAspect="1" noMove="1" noResize="1" noEditPoints="1" noAdjustHandles="1" noChangeArrowheads="1" noChangeShapeType="1" noTextEdit="1"/>
              </p:cNvSpPr>
              <p:nvPr/>
            </p:nvSpPr>
            <p:spPr>
              <a:xfrm>
                <a:off x="2827293" y="4283823"/>
                <a:ext cx="17857066" cy="553998"/>
              </a:xfrm>
              <a:prstGeom prst="rect">
                <a:avLst/>
              </a:prstGeom>
              <a:blipFill>
                <a:blip r:embed="rId2"/>
                <a:stretch>
                  <a:fillRect l="-1571" t="-25275" b="-483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13">
                <a:extLst>
                  <a:ext uri="{FF2B5EF4-FFF2-40B4-BE49-F238E27FC236}">
                    <a16:creationId xmlns:a16="http://schemas.microsoft.com/office/drawing/2014/main" id="{6690E60D-CA5F-DC8A-86F2-67B81106F5AD}"/>
                  </a:ext>
                </a:extLst>
              </p:cNvPr>
              <p:cNvSpPr txBox="1"/>
              <p:nvPr/>
            </p:nvSpPr>
            <p:spPr>
              <a:xfrm>
                <a:off x="2827293" y="5155016"/>
                <a:ext cx="17857066" cy="553998"/>
              </a:xfrm>
              <a:prstGeom prst="rect">
                <a:avLst/>
              </a:prstGeom>
              <a:noFill/>
            </p:spPr>
            <p:txBody>
              <a:bodyPr wrap="square" lIns="0" tIns="0" rIns="0" bIns="0" rtlCol="0">
                <a:spAutoFit/>
              </a:bodyPr>
              <a:lstStyle/>
              <a:p>
                <a:r>
                  <a:rPr lang="pl-PL" b="0" i="0" dirty="0">
                    <a:solidFill>
                      <a:srgbClr val="0D0D0D"/>
                    </a:solidFill>
                    <a:effectLst/>
                    <a:highlight>
                      <a:srgbClr val="FFFFFF"/>
                    </a:highlight>
                    <a:latin typeface="Söhne"/>
                  </a:rPr>
                  <a:t>2 </a:t>
                </a:r>
                <a:r>
                  <a:rPr lang="en-US" b="0" i="0" dirty="0">
                    <a:solidFill>
                      <a:srgbClr val="0D0D0D"/>
                    </a:solidFill>
                    <a:effectLst/>
                    <a:highlight>
                      <a:srgbClr val="FFFFFF"/>
                    </a:highlight>
                    <a:latin typeface="Söhne"/>
                  </a:rPr>
                  <a:t>Select </a:t>
                </a:r>
                <a14:m>
                  <m:oMath xmlns:m="http://schemas.openxmlformats.org/officeDocument/2006/math">
                    <m:r>
                      <a:rPr lang="en-US" b="0" i="1" dirty="0" smtClean="0">
                        <a:solidFill>
                          <a:srgbClr val="0D0D0D"/>
                        </a:solidFill>
                        <a:effectLst/>
                        <a:highlight>
                          <a:srgbClr val="FFFFFF"/>
                        </a:highlight>
                        <a:latin typeface="Cambria Math" panose="02040503050406030204" pitchFamily="18" charset="0"/>
                      </a:rPr>
                      <m:t>𝑎</m:t>
                    </m:r>
                  </m:oMath>
                </a14:m>
                <a:r>
                  <a:rPr lang="en-US" b="0" i="0" dirty="0">
                    <a:solidFill>
                      <a:srgbClr val="0D0D0D"/>
                    </a:solidFill>
                    <a:effectLst/>
                    <a:highlight>
                      <a:srgbClr val="FFFFFF"/>
                    </a:highlight>
                    <a:latin typeface="Söhne"/>
                  </a:rPr>
                  <a:t> and </a:t>
                </a:r>
                <a14:m>
                  <m:oMath xmlns:m="http://schemas.openxmlformats.org/officeDocument/2006/math">
                    <m:r>
                      <a:rPr lang="en-US" b="0" i="1" dirty="0" smtClean="0">
                        <a:solidFill>
                          <a:srgbClr val="0D0D0D"/>
                        </a:solidFill>
                        <a:effectLst/>
                        <a:highlight>
                          <a:srgbClr val="FFFFFF"/>
                        </a:highlight>
                        <a:latin typeface="Cambria Math" panose="02040503050406030204" pitchFamily="18" charset="0"/>
                      </a:rPr>
                      <m:t>𝑏</m:t>
                    </m:r>
                  </m:oMath>
                </a14:m>
                <a:r>
                  <a:rPr lang="en-US" b="0" i="0" dirty="0">
                    <a:solidFill>
                      <a:srgbClr val="0D0D0D"/>
                    </a:solidFill>
                    <a:effectLst/>
                    <a:highlight>
                      <a:srgbClr val="FFFFFF"/>
                    </a:highlight>
                    <a:latin typeface="Söhne"/>
                  </a:rPr>
                  <a:t> for which </a:t>
                </a:r>
                <a14:m>
                  <m:oMath xmlns:m="http://schemas.openxmlformats.org/officeDocument/2006/math">
                    <m:r>
                      <a:rPr lang="pl-PL" b="0" i="0" dirty="0" smtClean="0">
                        <a:solidFill>
                          <a:srgbClr val="0D0D0D"/>
                        </a:solidFill>
                        <a:effectLst/>
                        <a:highlight>
                          <a:srgbClr val="FFFFFF"/>
                        </a:highlight>
                        <a:latin typeface="Cambria Math" panose="02040503050406030204" pitchFamily="18" charset="0"/>
                      </a:rPr>
                      <m:t> </m:t>
                    </m:r>
                    <m:r>
                      <a:rPr lang="pl-PL" b="0" i="1" dirty="0" smtClean="0">
                        <a:solidFill>
                          <a:srgbClr val="0D0D0D"/>
                        </a:solidFill>
                        <a:effectLst/>
                        <a:highlight>
                          <a:srgbClr val="FFFFFF"/>
                        </a:highlight>
                        <a:latin typeface="Cambria Math" panose="02040503050406030204" pitchFamily="18" charset="0"/>
                      </a:rPr>
                      <m:t>𝑓</m:t>
                    </m:r>
                    <m:r>
                      <a:rPr lang="en-US" b="0" i="1" dirty="0" smtClean="0">
                        <a:solidFill>
                          <a:srgbClr val="0D0D0D"/>
                        </a:solidFill>
                        <a:effectLst/>
                        <a:highlight>
                          <a:srgbClr val="FFFFFF"/>
                        </a:highlight>
                        <a:latin typeface="Cambria Math" panose="02040503050406030204" pitchFamily="18" charset="0"/>
                      </a:rPr>
                      <m:t>(</m:t>
                    </m:r>
                    <m:r>
                      <a:rPr lang="en-US" b="0" i="1" dirty="0" smtClean="0">
                        <a:solidFill>
                          <a:srgbClr val="0D0D0D"/>
                        </a:solidFill>
                        <a:effectLst/>
                        <a:highlight>
                          <a:srgbClr val="FFFFFF"/>
                        </a:highlight>
                        <a:latin typeface="Cambria Math" panose="02040503050406030204" pitchFamily="18" charset="0"/>
                      </a:rPr>
                      <m:t>𝑎</m:t>
                    </m:r>
                    <m:r>
                      <a:rPr lang="en-US" b="0" i="1" dirty="0" smtClean="0">
                        <a:solidFill>
                          <a:srgbClr val="0D0D0D"/>
                        </a:solidFill>
                        <a:effectLst/>
                        <a:highlight>
                          <a:srgbClr val="FFFFFF"/>
                        </a:highlight>
                        <a:latin typeface="Cambria Math" panose="02040503050406030204" pitchFamily="18" charset="0"/>
                      </a:rPr>
                      <m:t>)⋅</m:t>
                    </m:r>
                    <m:r>
                      <a:rPr lang="en-US" b="0" i="1" dirty="0" smtClean="0">
                        <a:solidFill>
                          <a:srgbClr val="0D0D0D"/>
                        </a:solidFill>
                        <a:effectLst/>
                        <a:highlight>
                          <a:srgbClr val="FFFFFF"/>
                        </a:highlight>
                        <a:latin typeface="Cambria Math" panose="02040503050406030204" pitchFamily="18" charset="0"/>
                      </a:rPr>
                      <m:t>𝑓</m:t>
                    </m:r>
                    <m:r>
                      <a:rPr lang="en-US" b="0" i="1" dirty="0" smtClean="0">
                        <a:solidFill>
                          <a:srgbClr val="0D0D0D"/>
                        </a:solidFill>
                        <a:effectLst/>
                        <a:highlight>
                          <a:srgbClr val="FFFFFF"/>
                        </a:highlight>
                        <a:latin typeface="Cambria Math" panose="02040503050406030204" pitchFamily="18" charset="0"/>
                      </a:rPr>
                      <m:t>(</m:t>
                    </m:r>
                    <m:r>
                      <a:rPr lang="en-US" b="0" i="1" dirty="0" smtClean="0">
                        <a:solidFill>
                          <a:srgbClr val="0D0D0D"/>
                        </a:solidFill>
                        <a:effectLst/>
                        <a:highlight>
                          <a:srgbClr val="FFFFFF"/>
                        </a:highlight>
                        <a:latin typeface="Cambria Math" panose="02040503050406030204" pitchFamily="18" charset="0"/>
                      </a:rPr>
                      <m:t>𝑏</m:t>
                    </m:r>
                    <m:r>
                      <a:rPr lang="en-US" b="0" i="1" dirty="0" smtClean="0">
                        <a:solidFill>
                          <a:srgbClr val="0D0D0D"/>
                        </a:solidFill>
                        <a:effectLst/>
                        <a:highlight>
                          <a:srgbClr val="FFFFFF"/>
                        </a:highlight>
                        <a:latin typeface="Cambria Math" panose="02040503050406030204" pitchFamily="18" charset="0"/>
                      </a:rPr>
                      <m:t>)&lt;0</m:t>
                    </m:r>
                  </m:oMath>
                </a14:m>
                <a:r>
                  <a:rPr lang="en-US" b="0" i="0" dirty="0">
                    <a:solidFill>
                      <a:srgbClr val="0D0D0D"/>
                    </a:solidFill>
                    <a:effectLst/>
                    <a:highlight>
                      <a:srgbClr val="FFFFFF"/>
                    </a:highlight>
                    <a:latin typeface="Söhne"/>
                  </a:rPr>
                  <a:t>.</a:t>
                </a:r>
                <a:endParaRPr lang="en-US" sz="4800" dirty="0">
                  <a:solidFill>
                    <a:schemeClr val="accent1"/>
                  </a:solidFill>
                  <a:latin typeface="+mj-lt"/>
                  <a:cs typeface="Poppins SemiBold" panose="02000000000000000000" pitchFamily="2" charset="0"/>
                </a:endParaRPr>
              </a:p>
            </p:txBody>
          </p:sp>
        </mc:Choice>
        <mc:Fallback xmlns="">
          <p:sp>
            <p:nvSpPr>
              <p:cNvPr id="6" name="TextBox 13">
                <a:extLst>
                  <a:ext uri="{FF2B5EF4-FFF2-40B4-BE49-F238E27FC236}">
                    <a16:creationId xmlns:a16="http://schemas.microsoft.com/office/drawing/2014/main" id="{6690E60D-CA5F-DC8A-86F2-67B81106F5AD}"/>
                  </a:ext>
                </a:extLst>
              </p:cNvPr>
              <p:cNvSpPr txBox="1">
                <a:spLocks noRot="1" noChangeAspect="1" noMove="1" noResize="1" noEditPoints="1" noAdjustHandles="1" noChangeArrowheads="1" noChangeShapeType="1" noTextEdit="1"/>
              </p:cNvSpPr>
              <p:nvPr/>
            </p:nvSpPr>
            <p:spPr>
              <a:xfrm>
                <a:off x="2827293" y="5155016"/>
                <a:ext cx="17857066" cy="553998"/>
              </a:xfrm>
              <a:prstGeom prst="rect">
                <a:avLst/>
              </a:prstGeom>
              <a:blipFill>
                <a:blip r:embed="rId3"/>
                <a:stretch>
                  <a:fillRect l="-1571" t="-25275" b="-48352"/>
                </a:stretch>
              </a:blipFill>
            </p:spPr>
            <p:txBody>
              <a:bodyPr/>
              <a:lstStyle/>
              <a:p>
                <a:r>
                  <a:rPr lang="en-US">
                    <a:noFill/>
                  </a:rPr>
                  <a:t> </a:t>
                </a:r>
              </a:p>
            </p:txBody>
          </p:sp>
        </mc:Fallback>
      </mc:AlternateContent>
      <p:sp>
        <p:nvSpPr>
          <p:cNvPr id="8" name="TextBox 13">
            <a:extLst>
              <a:ext uri="{FF2B5EF4-FFF2-40B4-BE49-F238E27FC236}">
                <a16:creationId xmlns:a16="http://schemas.microsoft.com/office/drawing/2014/main" id="{BB167E24-5C10-ACB7-0A06-8AEFD6A01630}"/>
              </a:ext>
            </a:extLst>
          </p:cNvPr>
          <p:cNvSpPr txBox="1"/>
          <p:nvPr/>
        </p:nvSpPr>
        <p:spPr>
          <a:xfrm>
            <a:off x="2827293" y="6026209"/>
            <a:ext cx="17857066" cy="1107996"/>
          </a:xfrm>
          <a:prstGeom prst="rect">
            <a:avLst/>
          </a:prstGeom>
          <a:noFill/>
        </p:spPr>
        <p:txBody>
          <a:bodyPr wrap="square" lIns="0" tIns="0" rIns="0" bIns="0" rtlCol="0">
            <a:spAutoFit/>
          </a:bodyPr>
          <a:lstStyle/>
          <a:p>
            <a:r>
              <a:rPr lang="pl-PL" b="0" i="0" dirty="0">
                <a:solidFill>
                  <a:srgbClr val="0D0D0D"/>
                </a:solidFill>
                <a:effectLst/>
                <a:highlight>
                  <a:srgbClr val="FFFFFF"/>
                </a:highlight>
                <a:latin typeface="Söhne"/>
              </a:rPr>
              <a:t>3 </a:t>
            </a:r>
            <a:r>
              <a:rPr lang="en-US" dirty="0">
                <a:highlight>
                  <a:srgbClr val="FFFFFF"/>
                </a:highlight>
              </a:rPr>
              <a:t>Calculate the zero assuming the function is linear between the points </a:t>
            </a:r>
            <a:r>
              <a:rPr lang="en-US" i="1" dirty="0" err="1">
                <a:highlight>
                  <a:srgbClr val="FFFFFF"/>
                </a:highlight>
              </a:rPr>
              <a:t>a</a:t>
            </a:r>
            <a:r>
              <a:rPr lang="en-US" dirty="0" err="1">
                <a:highlight>
                  <a:srgbClr val="FFFFFF"/>
                </a:highlight>
              </a:rPr>
              <a:t>,</a:t>
            </a:r>
            <a:r>
              <a:rPr lang="en-US" i="1" dirty="0" err="1">
                <a:highlight>
                  <a:srgbClr val="FFFFFF"/>
                </a:highlight>
              </a:rPr>
              <a:t>f</a:t>
            </a:r>
            <a:r>
              <a:rPr lang="en-US" dirty="0">
                <a:highlight>
                  <a:srgbClr val="FFFFFF"/>
                </a:highlight>
              </a:rPr>
              <a:t>(</a:t>
            </a:r>
            <a:r>
              <a:rPr lang="en-US" i="1" dirty="0">
                <a:highlight>
                  <a:srgbClr val="FFFFFF"/>
                </a:highlight>
              </a:rPr>
              <a:t>a</a:t>
            </a:r>
            <a:r>
              <a:rPr lang="en-US" dirty="0">
                <a:highlight>
                  <a:srgbClr val="FFFFFF"/>
                </a:highlight>
              </a:rPr>
              <a:t>)) and (</a:t>
            </a:r>
            <a:r>
              <a:rPr lang="en-US" i="1" dirty="0" err="1">
                <a:highlight>
                  <a:srgbClr val="FFFFFF"/>
                </a:highlight>
              </a:rPr>
              <a:t>b</a:t>
            </a:r>
            <a:r>
              <a:rPr lang="en-US" dirty="0" err="1">
                <a:highlight>
                  <a:srgbClr val="FFFFFF"/>
                </a:highlight>
              </a:rPr>
              <a:t>,</a:t>
            </a:r>
            <a:r>
              <a:rPr lang="en-US" i="1" dirty="0" err="1">
                <a:highlight>
                  <a:srgbClr val="FFFFFF"/>
                </a:highlight>
              </a:rPr>
              <a:t>f</a:t>
            </a:r>
            <a:r>
              <a:rPr lang="en-US" dirty="0">
                <a:highlight>
                  <a:srgbClr val="FFFFFF"/>
                </a:highlight>
              </a:rPr>
              <a:t>(</a:t>
            </a:r>
            <a:r>
              <a:rPr lang="en-US" i="1" dirty="0">
                <a:highlight>
                  <a:srgbClr val="FFFFFF"/>
                </a:highlight>
              </a:rPr>
              <a:t>b</a:t>
            </a:r>
            <a:r>
              <a:rPr lang="en-US" dirty="0">
                <a:highlight>
                  <a:srgbClr val="FFFFFF"/>
                </a:highlight>
              </a:rPr>
              <a:t>)) :</a:t>
            </a:r>
            <a:endParaRPr lang="en-US" dirty="0">
              <a:solidFill>
                <a:srgbClr val="0D0D0D"/>
              </a:solidFill>
              <a:highlight>
                <a:srgbClr val="FFFFFF"/>
              </a:highlight>
              <a:latin typeface="Söhne"/>
            </a:endParaRPr>
          </a:p>
          <a:p>
            <a:r>
              <a:rPr lang="en-US" b="0" i="0" dirty="0">
                <a:solidFill>
                  <a:srgbClr val="0D0D0D"/>
                </a:solidFill>
                <a:effectLst/>
                <a:highlight>
                  <a:srgbClr val="FFFFFF"/>
                </a:highlight>
                <a:latin typeface="KaTeX_Main"/>
              </a:rPr>
              <a:t>​</a:t>
            </a:r>
            <a:r>
              <a:rPr lang="en-US" b="0" i="0" dirty="0">
                <a:solidFill>
                  <a:srgbClr val="0D0D0D"/>
                </a:solidFill>
                <a:effectLst/>
                <a:highlight>
                  <a:srgbClr val="FFFFFF"/>
                </a:highlight>
                <a:latin typeface="Söhne"/>
              </a:rPr>
              <a:t>.</a:t>
            </a:r>
            <a:endParaRPr lang="en-US" sz="4800" dirty="0">
              <a:solidFill>
                <a:schemeClr val="accent1"/>
              </a:solidFill>
              <a:latin typeface="+mj-lt"/>
              <a:cs typeface="Poppins SemiBold" panose="02000000000000000000" pitchFamily="2" charset="0"/>
            </a:endParaRPr>
          </a:p>
        </p:txBody>
      </p:sp>
      <mc:AlternateContent xmlns:mc="http://schemas.openxmlformats.org/markup-compatibility/2006" xmlns:a14="http://schemas.microsoft.com/office/drawing/2010/main">
        <mc:Choice Requires="a14">
          <p:sp>
            <p:nvSpPr>
              <p:cNvPr id="9" name="TextBox 13">
                <a:extLst>
                  <a:ext uri="{FF2B5EF4-FFF2-40B4-BE49-F238E27FC236}">
                    <a16:creationId xmlns:a16="http://schemas.microsoft.com/office/drawing/2014/main" id="{291AA8AA-AF5A-727A-6FB5-61D9D814BF90}"/>
                  </a:ext>
                </a:extLst>
              </p:cNvPr>
              <p:cNvSpPr txBox="1"/>
              <p:nvPr/>
            </p:nvSpPr>
            <p:spPr>
              <a:xfrm>
                <a:off x="2827293" y="9858336"/>
                <a:ext cx="17857066" cy="2215991"/>
              </a:xfrm>
              <a:prstGeom prst="rect">
                <a:avLst/>
              </a:prstGeom>
              <a:noFill/>
            </p:spPr>
            <p:txBody>
              <a:bodyPr wrap="square" lIns="0" tIns="0" rIns="0" bIns="0" rtlCol="0">
                <a:spAutoFit/>
              </a:bodyPr>
              <a:lstStyle/>
              <a:p>
                <a:pPr algn="l"/>
                <a:r>
                  <a:rPr lang="pl-PL" b="0" i="0" dirty="0">
                    <a:solidFill>
                      <a:srgbClr val="0D0D0D"/>
                    </a:solidFill>
                    <a:effectLst/>
                    <a:highlight>
                      <a:srgbClr val="FFFFFF"/>
                    </a:highlight>
                    <a:latin typeface="Söhne"/>
                  </a:rPr>
                  <a:t>4 End the </a:t>
                </a:r>
                <a:r>
                  <a:rPr lang="pl-PL" b="0" i="0" dirty="0" err="1">
                    <a:solidFill>
                      <a:srgbClr val="0D0D0D"/>
                    </a:solidFill>
                    <a:effectLst/>
                    <a:highlight>
                      <a:srgbClr val="FFFFFF"/>
                    </a:highlight>
                    <a:latin typeface="Söhne"/>
                  </a:rPr>
                  <a:t>algorithm</a:t>
                </a:r>
                <a:r>
                  <a:rPr lang="pl-PL" b="0" i="0" dirty="0">
                    <a:solidFill>
                      <a:srgbClr val="0D0D0D"/>
                    </a:solidFill>
                    <a:effectLst/>
                    <a:highlight>
                      <a:srgbClr val="FFFFFF"/>
                    </a:highlight>
                    <a:latin typeface="Söhne"/>
                  </a:rPr>
                  <a:t> </a:t>
                </a:r>
                <a:r>
                  <a:rPr lang="pl-PL" b="0" i="0" dirty="0" err="1">
                    <a:solidFill>
                      <a:srgbClr val="0D0D0D"/>
                    </a:solidFill>
                    <a:effectLst/>
                    <a:highlight>
                      <a:srgbClr val="FFFFFF"/>
                    </a:highlight>
                    <a:latin typeface="Söhne"/>
                  </a:rPr>
                  <a:t>if</a:t>
                </a:r>
                <a:r>
                  <a:rPr lang="pl-PL" b="0" i="0" dirty="0">
                    <a:solidFill>
                      <a:srgbClr val="0D0D0D"/>
                    </a:solidFill>
                    <a:effectLst/>
                    <a:highlight>
                      <a:srgbClr val="FFFFFF"/>
                    </a:highlight>
                    <a:latin typeface="Söhne"/>
                  </a:rPr>
                  <a:t>:</a:t>
                </a:r>
              </a:p>
              <a:p>
                <a:pPr lvl="2">
                  <a:buFont typeface="Arial" panose="020B0604020202020204" pitchFamily="34" charset="0"/>
                  <a:buChar char="•"/>
                </a:pPr>
                <a14:m>
                  <m:oMath xmlns:m="http://schemas.openxmlformats.org/officeDocument/2006/math">
                    <m:r>
                      <a:rPr lang="pl-PL" b="0" i="1" dirty="0" smtClean="0">
                        <a:solidFill>
                          <a:srgbClr val="0D0D0D"/>
                        </a:solidFill>
                        <a:effectLst/>
                        <a:highlight>
                          <a:srgbClr val="FFFFFF"/>
                        </a:highlight>
                        <a:latin typeface="Cambria Math" panose="02040503050406030204" pitchFamily="18" charset="0"/>
                      </a:rPr>
                      <m:t>𝑓</m:t>
                    </m:r>
                    <m:r>
                      <a:rPr lang="pl-PL" b="0" i="1" dirty="0" smtClean="0">
                        <a:solidFill>
                          <a:srgbClr val="0D0D0D"/>
                        </a:solidFill>
                        <a:effectLst/>
                        <a:highlight>
                          <a:srgbClr val="FFFFFF"/>
                        </a:highlight>
                        <a:latin typeface="Cambria Math" panose="02040503050406030204" pitchFamily="18" charset="0"/>
                      </a:rPr>
                      <m:t>(</m:t>
                    </m:r>
                    <m:sSub>
                      <m:sSubPr>
                        <m:ctrlPr>
                          <a:rPr lang="pl-PL" b="0" i="1" dirty="0" smtClean="0">
                            <a:solidFill>
                              <a:srgbClr val="0D0D0D"/>
                            </a:solidFill>
                            <a:effectLst/>
                            <a:highlight>
                              <a:srgbClr val="FFFFFF"/>
                            </a:highlight>
                            <a:latin typeface="Cambria Math" panose="02040503050406030204" pitchFamily="18" charset="0"/>
                          </a:rPr>
                        </m:ctrlPr>
                      </m:sSubPr>
                      <m:e>
                        <m:r>
                          <a:rPr lang="pl-PL" b="0" i="1" dirty="0" smtClean="0">
                            <a:solidFill>
                              <a:srgbClr val="0D0D0D"/>
                            </a:solidFill>
                            <a:effectLst/>
                            <a:highlight>
                              <a:srgbClr val="FFFFFF"/>
                            </a:highlight>
                            <a:latin typeface="Cambria Math" panose="02040503050406030204" pitchFamily="18" charset="0"/>
                          </a:rPr>
                          <m:t>𝑥</m:t>
                        </m:r>
                      </m:e>
                      <m:sub>
                        <m:r>
                          <a:rPr lang="pl-PL" b="0" i="1" dirty="0" smtClean="0">
                            <a:solidFill>
                              <a:srgbClr val="0D0D0D"/>
                            </a:solidFill>
                            <a:effectLst/>
                            <a:highlight>
                              <a:srgbClr val="FFFFFF"/>
                            </a:highlight>
                            <a:latin typeface="Cambria Math" panose="02040503050406030204" pitchFamily="18" charset="0"/>
                          </a:rPr>
                          <m:t>𝑖</m:t>
                        </m:r>
                      </m:sub>
                    </m:sSub>
                    <m:r>
                      <a:rPr lang="pl-PL" b="0" i="1" dirty="0" smtClean="0">
                        <a:solidFill>
                          <a:srgbClr val="0D0D0D"/>
                        </a:solidFill>
                        <a:effectLst/>
                        <a:highlight>
                          <a:srgbClr val="FFFFFF"/>
                        </a:highlight>
                        <a:latin typeface="Cambria Math" panose="02040503050406030204" pitchFamily="18" charset="0"/>
                      </a:rPr>
                      <m:t>)=0</m:t>
                    </m:r>
                  </m:oMath>
                </a14:m>
                <a:endParaRPr lang="pl-PL" b="0" i="0" dirty="0">
                  <a:solidFill>
                    <a:srgbClr val="0D0D0D"/>
                  </a:solidFill>
                  <a:effectLst/>
                  <a:highlight>
                    <a:srgbClr val="FFFFFF"/>
                  </a:highlight>
                  <a:latin typeface="Söhne"/>
                </a:endParaRPr>
              </a:p>
              <a:p>
                <a:pPr lvl="2">
                  <a:buFont typeface="Arial" panose="020B0604020202020204" pitchFamily="34" charset="0"/>
                  <a:buChar char="•"/>
                </a:pPr>
                <a14:m>
                  <m:oMath xmlns:m="http://schemas.openxmlformats.org/officeDocument/2006/math">
                    <m:r>
                      <a:rPr lang="pl-PL" b="0" i="1" dirty="0" smtClean="0">
                        <a:solidFill>
                          <a:srgbClr val="0D0D0D"/>
                        </a:solidFill>
                        <a:effectLst/>
                        <a:highlight>
                          <a:srgbClr val="FFFFFF"/>
                        </a:highlight>
                        <a:latin typeface="Cambria Math" panose="02040503050406030204" pitchFamily="18" charset="0"/>
                      </a:rPr>
                      <m:t>𝑖</m:t>
                    </m:r>
                    <m:r>
                      <a:rPr lang="pl-PL" b="0" i="1" dirty="0" smtClean="0">
                        <a:solidFill>
                          <a:srgbClr val="0D0D0D"/>
                        </a:solidFill>
                        <a:effectLst/>
                        <a:highlight>
                          <a:srgbClr val="FFFFFF"/>
                        </a:highlight>
                        <a:latin typeface="Cambria Math" panose="02040503050406030204" pitchFamily="18" charset="0"/>
                      </a:rPr>
                      <m:t>&gt;1</m:t>
                    </m:r>
                  </m:oMath>
                </a14:m>
                <a:r>
                  <a:rPr lang="pl-PL" b="0" i="0" dirty="0">
                    <a:solidFill>
                      <a:srgbClr val="0D0D0D"/>
                    </a:solidFill>
                    <a:effectLst/>
                    <a:highlight>
                      <a:srgbClr val="FFFFFF"/>
                    </a:highlight>
                    <a:latin typeface="Söhne"/>
                  </a:rPr>
                  <a:t> and </a:t>
                </a:r>
                <a14:m>
                  <m:oMath xmlns:m="http://schemas.openxmlformats.org/officeDocument/2006/math">
                    <m:r>
                      <a:rPr lang="pl-PL" b="0" i="1" dirty="0" smtClean="0">
                        <a:solidFill>
                          <a:srgbClr val="0D0D0D"/>
                        </a:solidFill>
                        <a:effectLst/>
                        <a:highlight>
                          <a:srgbClr val="FFFFFF"/>
                        </a:highlight>
                        <a:latin typeface="Cambria Math" panose="02040503050406030204" pitchFamily="18" charset="0"/>
                      </a:rPr>
                      <m:t>∣</m:t>
                    </m:r>
                    <m:r>
                      <a:rPr lang="pl-PL" b="0" i="1" dirty="0" smtClean="0">
                        <a:solidFill>
                          <a:srgbClr val="0D0D0D"/>
                        </a:solidFill>
                        <a:effectLst/>
                        <a:highlight>
                          <a:srgbClr val="FFFFFF"/>
                        </a:highlight>
                        <a:latin typeface="Cambria Math" panose="02040503050406030204" pitchFamily="18" charset="0"/>
                      </a:rPr>
                      <m:t>𝑥𝑖</m:t>
                    </m:r>
                    <m:r>
                      <a:rPr lang="pl-PL" b="0" i="1" dirty="0" smtClean="0">
                        <a:solidFill>
                          <a:srgbClr val="0D0D0D"/>
                        </a:solidFill>
                        <a:effectLst/>
                        <a:highlight>
                          <a:srgbClr val="FFFFFF"/>
                        </a:highlight>
                        <a:latin typeface="Cambria Math" panose="02040503050406030204" pitchFamily="18" charset="0"/>
                      </a:rPr>
                      <m:t>−</m:t>
                    </m:r>
                    <m:r>
                      <a:rPr lang="pl-PL" b="0" i="1" dirty="0" smtClean="0">
                        <a:solidFill>
                          <a:srgbClr val="0D0D0D"/>
                        </a:solidFill>
                        <a:effectLst/>
                        <a:highlight>
                          <a:srgbClr val="FFFFFF"/>
                        </a:highlight>
                        <a:latin typeface="Cambria Math" panose="02040503050406030204" pitchFamily="18" charset="0"/>
                      </a:rPr>
                      <m:t>𝑥𝑖</m:t>
                    </m:r>
                    <m:r>
                      <a:rPr lang="pl-PL" b="0" i="1" dirty="0" smtClean="0">
                        <a:solidFill>
                          <a:srgbClr val="0D0D0D"/>
                        </a:solidFill>
                        <a:effectLst/>
                        <a:highlight>
                          <a:srgbClr val="FFFFFF"/>
                        </a:highlight>
                        <a:latin typeface="Cambria Math" panose="02040503050406030204" pitchFamily="18" charset="0"/>
                      </a:rPr>
                      <m:t>−1∣≤</m:t>
                    </m:r>
                    <m:r>
                      <a:rPr lang="el-GR" b="0" i="1" dirty="0" smtClean="0">
                        <a:solidFill>
                          <a:srgbClr val="0D0D0D"/>
                        </a:solidFill>
                        <a:effectLst/>
                        <a:highlight>
                          <a:srgbClr val="FFFFFF"/>
                        </a:highlight>
                        <a:latin typeface="Cambria Math" panose="02040503050406030204" pitchFamily="18" charset="0"/>
                      </a:rPr>
                      <m:t>𝜖</m:t>
                    </m:r>
                  </m:oMath>
                </a14:m>
                <a:r>
                  <a:rPr lang="el-GR" b="0" i="0" dirty="0">
                    <a:solidFill>
                      <a:srgbClr val="0D0D0D"/>
                    </a:solidFill>
                    <a:effectLst/>
                    <a:highlight>
                      <a:srgbClr val="FFFFFF"/>
                    </a:highlight>
                    <a:latin typeface="Söhne"/>
                  </a:rPr>
                  <a:t> </a:t>
                </a:r>
                <a:endParaRPr lang="pl-PL" b="0" i="0" dirty="0">
                  <a:solidFill>
                    <a:srgbClr val="0D0D0D"/>
                  </a:solidFill>
                  <a:effectLst/>
                  <a:highlight>
                    <a:srgbClr val="FFFFFF"/>
                  </a:highlight>
                  <a:latin typeface="Söhne"/>
                </a:endParaRPr>
              </a:p>
              <a:p>
                <a:pPr lvl="1"/>
                <a:r>
                  <a:rPr lang="pl-PL" b="0" i="0" dirty="0">
                    <a:solidFill>
                      <a:srgbClr val="0D0D0D"/>
                    </a:solidFill>
                    <a:effectLst/>
                    <a:highlight>
                      <a:srgbClr val="FFFFFF"/>
                    </a:highlight>
                    <a:latin typeface="Söhne"/>
                  </a:rPr>
                  <a:t>Otherwise, set </a:t>
                </a:r>
                <a14:m>
                  <m:oMath xmlns:m="http://schemas.openxmlformats.org/officeDocument/2006/math">
                    <m:r>
                      <a:rPr lang="pl-PL" b="0" i="1" dirty="0" smtClean="0">
                        <a:solidFill>
                          <a:srgbClr val="0D0D0D"/>
                        </a:solidFill>
                        <a:effectLst/>
                        <a:highlight>
                          <a:srgbClr val="FFFFFF"/>
                        </a:highlight>
                        <a:latin typeface="Cambria Math" panose="02040503050406030204" pitchFamily="18" charset="0"/>
                      </a:rPr>
                      <m:t>𝑖</m:t>
                    </m:r>
                    <m:r>
                      <a:rPr lang="pl-PL" b="0" i="1" dirty="0" smtClean="0">
                        <a:solidFill>
                          <a:srgbClr val="0D0D0D"/>
                        </a:solidFill>
                        <a:effectLst/>
                        <a:highlight>
                          <a:srgbClr val="FFFFFF"/>
                        </a:highlight>
                        <a:latin typeface="Cambria Math" panose="02040503050406030204" pitchFamily="18" charset="0"/>
                      </a:rPr>
                      <m:t>=</m:t>
                    </m:r>
                    <m:r>
                      <a:rPr lang="pl-PL" b="0" i="1" dirty="0" smtClean="0">
                        <a:solidFill>
                          <a:srgbClr val="0D0D0D"/>
                        </a:solidFill>
                        <a:effectLst/>
                        <a:highlight>
                          <a:srgbClr val="FFFFFF"/>
                        </a:highlight>
                        <a:latin typeface="Cambria Math" panose="02040503050406030204" pitchFamily="18" charset="0"/>
                      </a:rPr>
                      <m:t>𝑖</m:t>
                    </m:r>
                    <m:r>
                      <a:rPr lang="pl-PL" b="0" i="1" dirty="0" smtClean="0">
                        <a:solidFill>
                          <a:srgbClr val="0D0D0D"/>
                        </a:solidFill>
                        <a:effectLst/>
                        <a:highlight>
                          <a:srgbClr val="FFFFFF"/>
                        </a:highlight>
                        <a:latin typeface="Cambria Math" panose="02040503050406030204" pitchFamily="18" charset="0"/>
                      </a:rPr>
                      <m:t>+1</m:t>
                    </m:r>
                  </m:oMath>
                </a14:m>
                <a:r>
                  <a:rPr lang="pl-PL" b="0" i="0" dirty="0">
                    <a:solidFill>
                      <a:srgbClr val="0D0D0D"/>
                    </a:solidFill>
                    <a:effectLst/>
                    <a:highlight>
                      <a:srgbClr val="FFFFFF"/>
                    </a:highlight>
                    <a:latin typeface="Söhne"/>
                  </a:rPr>
                  <a:t>.</a:t>
                </a:r>
              </a:p>
            </p:txBody>
          </p:sp>
        </mc:Choice>
        <mc:Fallback xmlns="">
          <p:sp>
            <p:nvSpPr>
              <p:cNvPr id="9" name="TextBox 13">
                <a:extLst>
                  <a:ext uri="{FF2B5EF4-FFF2-40B4-BE49-F238E27FC236}">
                    <a16:creationId xmlns:a16="http://schemas.microsoft.com/office/drawing/2014/main" id="{291AA8AA-AF5A-727A-6FB5-61D9D814BF90}"/>
                  </a:ext>
                </a:extLst>
              </p:cNvPr>
              <p:cNvSpPr txBox="1">
                <a:spLocks noRot="1" noChangeAspect="1" noMove="1" noResize="1" noEditPoints="1" noAdjustHandles="1" noChangeArrowheads="1" noChangeShapeType="1" noTextEdit="1"/>
              </p:cNvSpPr>
              <p:nvPr/>
            </p:nvSpPr>
            <p:spPr>
              <a:xfrm>
                <a:off x="2827293" y="9858336"/>
                <a:ext cx="17857066" cy="2215991"/>
              </a:xfrm>
              <a:prstGeom prst="rect">
                <a:avLst/>
              </a:prstGeom>
              <a:blipFill>
                <a:blip r:embed="rId4"/>
                <a:stretch>
                  <a:fillRect l="-1571" t="-6319"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3">
                <a:extLst>
                  <a:ext uri="{FF2B5EF4-FFF2-40B4-BE49-F238E27FC236}">
                    <a16:creationId xmlns:a16="http://schemas.microsoft.com/office/drawing/2014/main" id="{830C21DF-3045-9C7C-C03F-F550A2F3C064}"/>
                  </a:ext>
                </a:extLst>
              </p:cNvPr>
              <p:cNvSpPr txBox="1"/>
              <p:nvPr/>
            </p:nvSpPr>
            <p:spPr>
              <a:xfrm>
                <a:off x="13365535" y="9730544"/>
                <a:ext cx="17857066" cy="2343783"/>
              </a:xfrm>
              <a:prstGeom prst="rect">
                <a:avLst/>
              </a:prstGeom>
              <a:noFill/>
            </p:spPr>
            <p:txBody>
              <a:bodyPr wrap="square" lIns="0" tIns="0" rIns="0" bIns="0" rtlCol="0">
                <a:spAutoFit/>
              </a:bodyPr>
              <a:lstStyle/>
              <a:p>
                <a:r>
                  <a:rPr lang="pl-PL" b="0" i="0" dirty="0">
                    <a:solidFill>
                      <a:srgbClr val="0D0D0D"/>
                    </a:solidFill>
                    <a:effectLst/>
                    <a:highlight>
                      <a:srgbClr val="FFFFFF"/>
                    </a:highlight>
                    <a:latin typeface="Söhne"/>
                  </a:rPr>
                  <a:t>5 </a:t>
                </a:r>
                <a:r>
                  <a:rPr lang="en-US" b="0" i="0" dirty="0">
                    <a:solidFill>
                      <a:srgbClr val="0D0D0D"/>
                    </a:solidFill>
                    <a:effectLst/>
                    <a:highlight>
                      <a:srgbClr val="FFFFFF"/>
                    </a:highlight>
                    <a:latin typeface="Söhne"/>
                  </a:rPr>
                  <a:t>Choose new </a:t>
                </a:r>
                <a14:m>
                  <m:oMath xmlns:m="http://schemas.openxmlformats.org/officeDocument/2006/math">
                    <m:r>
                      <a:rPr lang="en-US" b="0" i="1" dirty="0" smtClean="0">
                        <a:solidFill>
                          <a:srgbClr val="0D0D0D"/>
                        </a:solidFill>
                        <a:effectLst/>
                        <a:highlight>
                          <a:srgbClr val="FFFFFF"/>
                        </a:highlight>
                        <a:latin typeface="Cambria Math" panose="02040503050406030204" pitchFamily="18" charset="0"/>
                      </a:rPr>
                      <m:t>[</m:t>
                    </m:r>
                    <m:r>
                      <a:rPr lang="en-US" b="0" i="1" dirty="0" err="1" smtClean="0">
                        <a:solidFill>
                          <a:srgbClr val="0D0D0D"/>
                        </a:solidFill>
                        <a:effectLst/>
                        <a:highlight>
                          <a:srgbClr val="FFFFFF"/>
                        </a:highlight>
                        <a:latin typeface="Cambria Math" panose="02040503050406030204" pitchFamily="18" charset="0"/>
                      </a:rPr>
                      <m:t>𝑎</m:t>
                    </m:r>
                    <m:r>
                      <a:rPr lang="en-US" b="0" i="1" dirty="0" err="1" smtClean="0">
                        <a:solidFill>
                          <a:srgbClr val="0D0D0D"/>
                        </a:solidFill>
                        <a:effectLst/>
                        <a:highlight>
                          <a:srgbClr val="FFFFFF"/>
                        </a:highlight>
                        <a:latin typeface="Cambria Math" panose="02040503050406030204" pitchFamily="18" charset="0"/>
                      </a:rPr>
                      <m:t>,</m:t>
                    </m:r>
                    <m:r>
                      <a:rPr lang="en-US" b="0" i="1" dirty="0" err="1" smtClean="0">
                        <a:solidFill>
                          <a:srgbClr val="0D0D0D"/>
                        </a:solidFill>
                        <a:effectLst/>
                        <a:highlight>
                          <a:srgbClr val="FFFFFF"/>
                        </a:highlight>
                        <a:latin typeface="Cambria Math" panose="02040503050406030204" pitchFamily="18" charset="0"/>
                      </a:rPr>
                      <m:t>𝑏</m:t>
                    </m:r>
                    <m:r>
                      <a:rPr lang="en-US" b="0" i="1" dirty="0" smtClean="0">
                        <a:solidFill>
                          <a:srgbClr val="0D0D0D"/>
                        </a:solidFill>
                        <a:effectLst/>
                        <a:highlight>
                          <a:srgbClr val="FFFFFF"/>
                        </a:highlight>
                        <a:latin typeface="Cambria Math" panose="02040503050406030204" pitchFamily="18" charset="0"/>
                      </a:rPr>
                      <m:t>]</m:t>
                    </m:r>
                  </m:oMath>
                </a14:m>
                <a:r>
                  <a:rPr lang="en-US" b="0" i="0" dirty="0">
                    <a:solidFill>
                      <a:srgbClr val="0D0D0D"/>
                    </a:solidFill>
                    <a:effectLst/>
                    <a:highlight>
                      <a:srgbClr val="FFFFFF"/>
                    </a:highlight>
                    <a:latin typeface="Söhne"/>
                  </a:rPr>
                  <a:t> according to:</a:t>
                </a:r>
                <a:endParaRPr lang="pl-PL" b="0" i="0" dirty="0">
                  <a:solidFill>
                    <a:srgbClr val="0D0D0D"/>
                  </a:solidFill>
                  <a:effectLst/>
                  <a:highlight>
                    <a:srgbClr val="FFFFFF"/>
                  </a:highlight>
                  <a:latin typeface="Söhne"/>
                </a:endParaRPr>
              </a:p>
              <a:p>
                <a14:m>
                  <m:oMath xmlns:m="http://schemas.openxmlformats.org/officeDocument/2006/math">
                    <m:d>
                      <m:dPr>
                        <m:begChr m:val="["/>
                        <m:endChr m:val="]"/>
                        <m:ctrlPr>
                          <a:rPr lang="pl-PL" b="0" i="1" smtClean="0">
                            <a:solidFill>
                              <a:srgbClr val="0D0D0D"/>
                            </a:solidFill>
                            <a:effectLst/>
                            <a:highlight>
                              <a:srgbClr val="FFFFFF"/>
                            </a:highlight>
                            <a:latin typeface="Cambria Math" panose="02040503050406030204" pitchFamily="18" charset="0"/>
                          </a:rPr>
                        </m:ctrlPr>
                      </m:dPr>
                      <m:e>
                        <m:r>
                          <a:rPr lang="pl-PL" b="0" i="1" smtClean="0">
                            <a:solidFill>
                              <a:srgbClr val="0D0D0D"/>
                            </a:solidFill>
                            <a:effectLst/>
                            <a:highlight>
                              <a:srgbClr val="FFFFFF"/>
                            </a:highlight>
                            <a:latin typeface="Cambria Math" panose="02040503050406030204" pitchFamily="18" charset="0"/>
                          </a:rPr>
                          <m:t>𝑎</m:t>
                        </m:r>
                        <m:r>
                          <a:rPr lang="pl-PL" b="0" i="1" smtClean="0">
                            <a:solidFill>
                              <a:srgbClr val="0D0D0D"/>
                            </a:solidFill>
                            <a:effectLst/>
                            <a:highlight>
                              <a:srgbClr val="FFFFFF"/>
                            </a:highlight>
                            <a:latin typeface="Cambria Math" panose="02040503050406030204" pitchFamily="18" charset="0"/>
                          </a:rPr>
                          <m:t>, </m:t>
                        </m:r>
                        <m:r>
                          <a:rPr lang="pl-PL" b="0" i="1" smtClean="0">
                            <a:solidFill>
                              <a:srgbClr val="0D0D0D"/>
                            </a:solidFill>
                            <a:effectLst/>
                            <a:highlight>
                              <a:srgbClr val="FFFFFF"/>
                            </a:highlight>
                            <a:latin typeface="Cambria Math" panose="02040503050406030204" pitchFamily="18" charset="0"/>
                          </a:rPr>
                          <m:t>𝑏</m:t>
                        </m:r>
                      </m:e>
                    </m:d>
                    <m:d>
                      <m:dPr>
                        <m:begChr m:val="{"/>
                        <m:endChr m:val=""/>
                        <m:ctrlPr>
                          <a:rPr lang="en-US" b="0" i="1" smtClean="0">
                            <a:solidFill>
                              <a:srgbClr val="0D0D0D"/>
                            </a:solidFill>
                            <a:effectLst/>
                            <a:highlight>
                              <a:srgbClr val="FFFFFF"/>
                            </a:highlight>
                            <a:latin typeface="Cambria Math" panose="02040503050406030204" pitchFamily="18" charset="0"/>
                          </a:rPr>
                        </m:ctrlPr>
                      </m:dPr>
                      <m:e>
                        <m:eqArr>
                          <m:eqArrPr>
                            <m:ctrlPr>
                              <a:rPr lang="en-US" b="0" i="1" smtClean="0">
                                <a:solidFill>
                                  <a:srgbClr val="0D0D0D"/>
                                </a:solidFill>
                                <a:effectLst/>
                                <a:highlight>
                                  <a:srgbClr val="FFFFFF"/>
                                </a:highlight>
                                <a:latin typeface="Cambria Math" panose="02040503050406030204" pitchFamily="18" charset="0"/>
                              </a:rPr>
                            </m:ctrlPr>
                          </m:eqArrPr>
                          <m:e>
                            <m:d>
                              <m:dPr>
                                <m:begChr m:val="["/>
                                <m:endChr m:val="]"/>
                                <m:ctrlPr>
                                  <a:rPr lang="pl-PL" b="0" i="1" smtClean="0">
                                    <a:solidFill>
                                      <a:srgbClr val="0D0D0D"/>
                                    </a:solidFill>
                                    <a:effectLst/>
                                    <a:highlight>
                                      <a:srgbClr val="FFFFFF"/>
                                    </a:highlight>
                                    <a:latin typeface="Cambria Math" panose="02040503050406030204" pitchFamily="18" charset="0"/>
                                  </a:rPr>
                                </m:ctrlPr>
                              </m:dPr>
                              <m:e>
                                <m:sSub>
                                  <m:sSubPr>
                                    <m:ctrlPr>
                                      <a:rPr lang="pl-PL" b="0" i="1" smtClean="0">
                                        <a:solidFill>
                                          <a:srgbClr val="0D0D0D"/>
                                        </a:solidFill>
                                        <a:effectLst/>
                                        <a:highlight>
                                          <a:srgbClr val="FFFFFF"/>
                                        </a:highlight>
                                        <a:latin typeface="Cambria Math" panose="02040503050406030204" pitchFamily="18" charset="0"/>
                                      </a:rPr>
                                    </m:ctrlPr>
                                  </m:sSubPr>
                                  <m:e>
                                    <m:r>
                                      <a:rPr lang="pl-PL" b="0" i="1" smtClean="0">
                                        <a:solidFill>
                                          <a:srgbClr val="0D0D0D"/>
                                        </a:solidFill>
                                        <a:effectLst/>
                                        <a:highlight>
                                          <a:srgbClr val="FFFFFF"/>
                                        </a:highlight>
                                        <a:latin typeface="Cambria Math" panose="02040503050406030204" pitchFamily="18" charset="0"/>
                                      </a:rPr>
                                      <m:t>𝑥</m:t>
                                    </m:r>
                                  </m:e>
                                  <m:sub>
                                    <m:r>
                                      <a:rPr lang="pl-PL" b="0" i="1" smtClean="0">
                                        <a:solidFill>
                                          <a:srgbClr val="0D0D0D"/>
                                        </a:solidFill>
                                        <a:effectLst/>
                                        <a:highlight>
                                          <a:srgbClr val="FFFFFF"/>
                                        </a:highlight>
                                        <a:latin typeface="Cambria Math" panose="02040503050406030204" pitchFamily="18" charset="0"/>
                                      </a:rPr>
                                      <m:t>𝑖</m:t>
                                    </m:r>
                                  </m:sub>
                                </m:sSub>
                                <m:r>
                                  <a:rPr lang="pl-PL" b="0" i="1" smtClean="0">
                                    <a:solidFill>
                                      <a:srgbClr val="0D0D0D"/>
                                    </a:solidFill>
                                    <a:effectLst/>
                                    <a:highlight>
                                      <a:srgbClr val="FFFFFF"/>
                                    </a:highlight>
                                    <a:latin typeface="Cambria Math" panose="02040503050406030204" pitchFamily="18" charset="0"/>
                                  </a:rPr>
                                  <m:t>,</m:t>
                                </m:r>
                                <m:r>
                                  <a:rPr lang="pl-PL" b="0" i="1" smtClean="0">
                                    <a:solidFill>
                                      <a:srgbClr val="0D0D0D"/>
                                    </a:solidFill>
                                    <a:effectLst/>
                                    <a:highlight>
                                      <a:srgbClr val="FFFFFF"/>
                                    </a:highlight>
                                    <a:latin typeface="Cambria Math" panose="02040503050406030204" pitchFamily="18" charset="0"/>
                                  </a:rPr>
                                  <m:t>𝑏</m:t>
                                </m:r>
                              </m:e>
                            </m:d>
                            <m:r>
                              <a:rPr lang="pl-PL" b="0" i="1" smtClean="0">
                                <a:solidFill>
                                  <a:srgbClr val="0D0D0D"/>
                                </a:solidFill>
                                <a:effectLst/>
                                <a:highlight>
                                  <a:srgbClr val="FFFFFF"/>
                                </a:highlight>
                                <a:latin typeface="Cambria Math" panose="02040503050406030204" pitchFamily="18" charset="0"/>
                              </a:rPr>
                              <m:t> </m:t>
                            </m:r>
                            <m:r>
                              <a:rPr lang="pl-PL" b="0" i="1" smtClean="0">
                                <a:solidFill>
                                  <a:srgbClr val="0D0D0D"/>
                                </a:solidFill>
                                <a:effectLst/>
                                <a:highlight>
                                  <a:srgbClr val="FFFFFF"/>
                                </a:highlight>
                                <a:latin typeface="Cambria Math" panose="02040503050406030204" pitchFamily="18" charset="0"/>
                              </a:rPr>
                              <m:t>𝑖𝑓</m:t>
                            </m:r>
                            <m:r>
                              <a:rPr lang="pl-PL" b="0" i="1" smtClean="0">
                                <a:solidFill>
                                  <a:srgbClr val="0D0D0D"/>
                                </a:solidFill>
                                <a:effectLst/>
                                <a:highlight>
                                  <a:srgbClr val="FFFFFF"/>
                                </a:highlight>
                                <a:latin typeface="Cambria Math" panose="02040503050406030204" pitchFamily="18" charset="0"/>
                              </a:rPr>
                              <m:t> </m:t>
                            </m:r>
                            <m:r>
                              <a:rPr lang="pl-PL" b="0" i="1" smtClean="0">
                                <a:solidFill>
                                  <a:srgbClr val="0D0D0D"/>
                                </a:solidFill>
                                <a:effectLst/>
                                <a:highlight>
                                  <a:srgbClr val="FFFFFF"/>
                                </a:highlight>
                                <a:latin typeface="Cambria Math" panose="02040503050406030204" pitchFamily="18" charset="0"/>
                              </a:rPr>
                              <m:t>𝑓</m:t>
                            </m:r>
                            <m:d>
                              <m:dPr>
                                <m:ctrlPr>
                                  <a:rPr lang="pl-PL" b="0" i="1" smtClean="0">
                                    <a:solidFill>
                                      <a:srgbClr val="0D0D0D"/>
                                    </a:solidFill>
                                    <a:effectLst/>
                                    <a:highlight>
                                      <a:srgbClr val="FFFFFF"/>
                                    </a:highlight>
                                    <a:latin typeface="Cambria Math" panose="02040503050406030204" pitchFamily="18" charset="0"/>
                                  </a:rPr>
                                </m:ctrlPr>
                              </m:dPr>
                              <m:e>
                                <m:sSub>
                                  <m:sSubPr>
                                    <m:ctrlPr>
                                      <a:rPr lang="pl-PL" b="0" i="1" smtClean="0">
                                        <a:solidFill>
                                          <a:srgbClr val="0D0D0D"/>
                                        </a:solidFill>
                                        <a:effectLst/>
                                        <a:highlight>
                                          <a:srgbClr val="FFFFFF"/>
                                        </a:highlight>
                                        <a:latin typeface="Cambria Math" panose="02040503050406030204" pitchFamily="18" charset="0"/>
                                      </a:rPr>
                                    </m:ctrlPr>
                                  </m:sSubPr>
                                  <m:e>
                                    <m:r>
                                      <a:rPr lang="pl-PL" b="0" i="1" smtClean="0">
                                        <a:solidFill>
                                          <a:srgbClr val="0D0D0D"/>
                                        </a:solidFill>
                                        <a:effectLst/>
                                        <a:highlight>
                                          <a:srgbClr val="FFFFFF"/>
                                        </a:highlight>
                                        <a:latin typeface="Cambria Math" panose="02040503050406030204" pitchFamily="18" charset="0"/>
                                      </a:rPr>
                                      <m:t>𝑥</m:t>
                                    </m:r>
                                  </m:e>
                                  <m:sub>
                                    <m:r>
                                      <a:rPr lang="pl-PL" b="0" i="1" smtClean="0">
                                        <a:solidFill>
                                          <a:srgbClr val="0D0D0D"/>
                                        </a:solidFill>
                                        <a:effectLst/>
                                        <a:highlight>
                                          <a:srgbClr val="FFFFFF"/>
                                        </a:highlight>
                                        <a:latin typeface="Cambria Math" panose="02040503050406030204" pitchFamily="18" charset="0"/>
                                      </a:rPr>
                                      <m:t>𝑖</m:t>
                                    </m:r>
                                  </m:sub>
                                </m:sSub>
                              </m:e>
                            </m:d>
                            <m:r>
                              <a:rPr lang="pl-PL" b="0" i="1" smtClean="0">
                                <a:solidFill>
                                  <a:srgbClr val="0D0D0D"/>
                                </a:solidFill>
                                <a:effectLst/>
                                <a:highlight>
                                  <a:srgbClr val="FFFFFF"/>
                                </a:highlight>
                                <a:latin typeface="Cambria Math" panose="02040503050406030204" pitchFamily="18" charset="0"/>
                              </a:rPr>
                              <m:t>𝑓</m:t>
                            </m:r>
                            <m:d>
                              <m:dPr>
                                <m:ctrlPr>
                                  <a:rPr lang="pl-PL" b="0" i="1" smtClean="0">
                                    <a:solidFill>
                                      <a:srgbClr val="0D0D0D"/>
                                    </a:solidFill>
                                    <a:effectLst/>
                                    <a:highlight>
                                      <a:srgbClr val="FFFFFF"/>
                                    </a:highlight>
                                    <a:latin typeface="Cambria Math" panose="02040503050406030204" pitchFamily="18" charset="0"/>
                                  </a:rPr>
                                </m:ctrlPr>
                              </m:dPr>
                              <m:e>
                                <m:r>
                                  <a:rPr lang="pl-PL" b="0" i="1" smtClean="0">
                                    <a:solidFill>
                                      <a:srgbClr val="0D0D0D"/>
                                    </a:solidFill>
                                    <a:effectLst/>
                                    <a:highlight>
                                      <a:srgbClr val="FFFFFF"/>
                                    </a:highlight>
                                    <a:latin typeface="Cambria Math" panose="02040503050406030204" pitchFamily="18" charset="0"/>
                                  </a:rPr>
                                  <m:t>𝑎</m:t>
                                </m:r>
                              </m:e>
                            </m:d>
                            <m:r>
                              <a:rPr lang="pl-PL" b="0" i="1" smtClean="0">
                                <a:solidFill>
                                  <a:srgbClr val="0D0D0D"/>
                                </a:solidFill>
                                <a:effectLst/>
                                <a:highlight>
                                  <a:srgbClr val="FFFFFF"/>
                                </a:highlight>
                                <a:latin typeface="Cambria Math" panose="02040503050406030204" pitchFamily="18" charset="0"/>
                              </a:rPr>
                              <m:t>&gt;0 </m:t>
                            </m:r>
                          </m:e>
                          <m:e>
                            <m:d>
                              <m:dPr>
                                <m:begChr m:val="["/>
                                <m:endChr m:val="]"/>
                                <m:ctrlPr>
                                  <a:rPr lang="pl-PL" b="0" i="1" smtClean="0">
                                    <a:solidFill>
                                      <a:srgbClr val="0D0D0D"/>
                                    </a:solidFill>
                                    <a:effectLst/>
                                    <a:highlight>
                                      <a:srgbClr val="FFFFFF"/>
                                    </a:highlight>
                                    <a:latin typeface="Cambria Math" panose="02040503050406030204" pitchFamily="18" charset="0"/>
                                  </a:rPr>
                                </m:ctrlPr>
                              </m:dPr>
                              <m:e>
                                <m:r>
                                  <a:rPr lang="pl-PL" b="0" i="1" smtClean="0">
                                    <a:solidFill>
                                      <a:srgbClr val="0D0D0D"/>
                                    </a:solidFill>
                                    <a:effectLst/>
                                    <a:highlight>
                                      <a:srgbClr val="FFFFFF"/>
                                    </a:highlight>
                                    <a:latin typeface="Cambria Math" panose="02040503050406030204" pitchFamily="18" charset="0"/>
                                  </a:rPr>
                                  <m:t>𝑎</m:t>
                                </m:r>
                                <m:r>
                                  <a:rPr lang="pl-PL" b="0" i="1" smtClean="0">
                                    <a:solidFill>
                                      <a:srgbClr val="0D0D0D"/>
                                    </a:solidFill>
                                    <a:effectLst/>
                                    <a:highlight>
                                      <a:srgbClr val="FFFFFF"/>
                                    </a:highlight>
                                    <a:latin typeface="Cambria Math" panose="02040503050406030204" pitchFamily="18" charset="0"/>
                                  </a:rPr>
                                  <m:t>, </m:t>
                                </m:r>
                                <m:sSub>
                                  <m:sSubPr>
                                    <m:ctrlPr>
                                      <a:rPr lang="pl-PL" b="0" i="1" smtClean="0">
                                        <a:solidFill>
                                          <a:srgbClr val="0D0D0D"/>
                                        </a:solidFill>
                                        <a:effectLst/>
                                        <a:highlight>
                                          <a:srgbClr val="FFFFFF"/>
                                        </a:highlight>
                                        <a:latin typeface="Cambria Math" panose="02040503050406030204" pitchFamily="18" charset="0"/>
                                      </a:rPr>
                                    </m:ctrlPr>
                                  </m:sSubPr>
                                  <m:e>
                                    <m:r>
                                      <a:rPr lang="pl-PL" b="0" i="1" smtClean="0">
                                        <a:solidFill>
                                          <a:srgbClr val="0D0D0D"/>
                                        </a:solidFill>
                                        <a:effectLst/>
                                        <a:highlight>
                                          <a:srgbClr val="FFFFFF"/>
                                        </a:highlight>
                                        <a:latin typeface="Cambria Math" panose="02040503050406030204" pitchFamily="18" charset="0"/>
                                      </a:rPr>
                                      <m:t>𝑥</m:t>
                                    </m:r>
                                  </m:e>
                                  <m:sub>
                                    <m:r>
                                      <a:rPr lang="pl-PL" b="0" i="1" smtClean="0">
                                        <a:solidFill>
                                          <a:srgbClr val="0D0D0D"/>
                                        </a:solidFill>
                                        <a:effectLst/>
                                        <a:highlight>
                                          <a:srgbClr val="FFFFFF"/>
                                        </a:highlight>
                                        <a:latin typeface="Cambria Math" panose="02040503050406030204" pitchFamily="18" charset="0"/>
                                      </a:rPr>
                                      <m:t>𝑖</m:t>
                                    </m:r>
                                  </m:sub>
                                </m:sSub>
                              </m:e>
                            </m:d>
                            <m:r>
                              <a:rPr lang="pl-PL" b="0" i="1" smtClean="0">
                                <a:solidFill>
                                  <a:srgbClr val="0D0D0D"/>
                                </a:solidFill>
                                <a:effectLst/>
                                <a:highlight>
                                  <a:srgbClr val="FFFFFF"/>
                                </a:highlight>
                                <a:latin typeface="Cambria Math" panose="02040503050406030204" pitchFamily="18" charset="0"/>
                              </a:rPr>
                              <m:t> </m:t>
                            </m:r>
                            <m:r>
                              <a:rPr lang="pl-PL" b="0" i="1" smtClean="0">
                                <a:solidFill>
                                  <a:srgbClr val="0D0D0D"/>
                                </a:solidFill>
                                <a:effectLst/>
                                <a:highlight>
                                  <a:srgbClr val="FFFFFF"/>
                                </a:highlight>
                                <a:latin typeface="Cambria Math" panose="02040503050406030204" pitchFamily="18" charset="0"/>
                              </a:rPr>
                              <m:t>𝑜𝑡h𝑒𝑟𝑤𝑖𝑠𝑒</m:t>
                            </m:r>
                          </m:e>
                        </m:eqArr>
                      </m:e>
                    </m:d>
                  </m:oMath>
                </a14:m>
                <a:r>
                  <a:rPr lang="en-US" b="0" i="0" dirty="0">
                    <a:solidFill>
                      <a:srgbClr val="0D0D0D"/>
                    </a:solidFill>
                    <a:effectLst/>
                    <a:highlight>
                      <a:srgbClr val="FFFFFF"/>
                    </a:highlight>
                    <a:latin typeface="Söhne"/>
                  </a:rPr>
                  <a:t> </a:t>
                </a:r>
                <a:endParaRPr lang="pl-PL" b="0" i="0" dirty="0">
                  <a:solidFill>
                    <a:srgbClr val="0D0D0D"/>
                  </a:solidFill>
                  <a:effectLst/>
                  <a:highlight>
                    <a:srgbClr val="FFFFFF"/>
                  </a:highlight>
                  <a:latin typeface="Söhne"/>
                </a:endParaRPr>
              </a:p>
              <a:p>
                <a:r>
                  <a:rPr lang="pl-PL" dirty="0">
                    <a:solidFill>
                      <a:srgbClr val="0D0D0D"/>
                    </a:solidFill>
                    <a:highlight>
                      <a:srgbClr val="FFFFFF"/>
                    </a:highlight>
                    <a:latin typeface="Söhne"/>
                  </a:rPr>
                  <a:t>	and </a:t>
                </a:r>
                <a:r>
                  <a:rPr lang="en-US" b="0" i="0" dirty="0">
                    <a:solidFill>
                      <a:srgbClr val="0D0D0D"/>
                    </a:solidFill>
                    <a:effectLst/>
                    <a:highlight>
                      <a:srgbClr val="FFFFFF"/>
                    </a:highlight>
                    <a:latin typeface="Söhne"/>
                  </a:rPr>
                  <a:t>go to step 3.</a:t>
                </a:r>
                <a:endParaRPr lang="en-US" sz="4800" dirty="0">
                  <a:solidFill>
                    <a:schemeClr val="accent1"/>
                  </a:solidFill>
                  <a:latin typeface="+mj-lt"/>
                  <a:cs typeface="Poppins SemiBold" panose="02000000000000000000" pitchFamily="2" charset="0"/>
                </a:endParaRPr>
              </a:p>
            </p:txBody>
          </p:sp>
        </mc:Choice>
        <mc:Fallback xmlns="">
          <p:sp>
            <p:nvSpPr>
              <p:cNvPr id="11" name="TextBox 13">
                <a:extLst>
                  <a:ext uri="{FF2B5EF4-FFF2-40B4-BE49-F238E27FC236}">
                    <a16:creationId xmlns:a16="http://schemas.microsoft.com/office/drawing/2014/main" id="{830C21DF-3045-9C7C-C03F-F550A2F3C064}"/>
                  </a:ext>
                </a:extLst>
              </p:cNvPr>
              <p:cNvSpPr txBox="1">
                <a:spLocks noRot="1" noChangeAspect="1" noMove="1" noResize="1" noEditPoints="1" noAdjustHandles="1" noChangeArrowheads="1" noChangeShapeType="1" noTextEdit="1"/>
              </p:cNvSpPr>
              <p:nvPr/>
            </p:nvSpPr>
            <p:spPr>
              <a:xfrm>
                <a:off x="13365535" y="9730544"/>
                <a:ext cx="17857066" cy="2343783"/>
              </a:xfrm>
              <a:prstGeom prst="rect">
                <a:avLst/>
              </a:prstGeom>
              <a:blipFill>
                <a:blip r:embed="rId5"/>
                <a:stretch>
                  <a:fillRect l="-1571" t="-5974"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pole tekstowe 4">
                <a:extLst>
                  <a:ext uri="{FF2B5EF4-FFF2-40B4-BE49-F238E27FC236}">
                    <a16:creationId xmlns:a16="http://schemas.microsoft.com/office/drawing/2014/main" id="{91B250A8-4A4A-CE42-A2F7-6E48E393D0D3}"/>
                  </a:ext>
                </a:extLst>
              </p:cNvPr>
              <p:cNvSpPr txBox="1"/>
              <p:nvPr/>
            </p:nvSpPr>
            <p:spPr>
              <a:xfrm>
                <a:off x="3303639" y="7040712"/>
                <a:ext cx="15633290" cy="1818639"/>
              </a:xfrm>
              <a:prstGeom prst="rect">
                <a:avLst/>
              </a:prstGeom>
              <a:noFill/>
            </p:spPr>
            <p:txBody>
              <a:bodyPr wrap="square">
                <a:spAutoFit/>
              </a:bodyPr>
              <a:lstStyle/>
              <a:p>
                <a:endParaRPr lang="pl-PL" i="1" dirty="0">
                  <a:solidFill>
                    <a:srgbClr val="0D0D0D"/>
                  </a:solidFill>
                  <a:highlight>
                    <a:srgbClr val="FFFFFF"/>
                  </a:highligh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pl-PL" i="1" dirty="0">
                              <a:solidFill>
                                <a:srgbClr val="0D0D0D"/>
                              </a:solidFill>
                              <a:highlight>
                                <a:srgbClr val="FFFFFF"/>
                              </a:highlight>
                              <a:latin typeface="Cambria Math" panose="02040503050406030204" pitchFamily="18" charset="0"/>
                            </a:rPr>
                          </m:ctrlPr>
                        </m:sSubPr>
                        <m:e>
                          <m:r>
                            <a:rPr lang="en-US" i="1" dirty="0">
                              <a:solidFill>
                                <a:srgbClr val="0D0D0D"/>
                              </a:solidFill>
                              <a:highlight>
                                <a:srgbClr val="FFFFFF"/>
                              </a:highlight>
                              <a:latin typeface="Cambria Math" panose="02040503050406030204" pitchFamily="18" charset="0"/>
                            </a:rPr>
                            <m:t>𝑥</m:t>
                          </m:r>
                        </m:e>
                        <m:sub>
                          <m:r>
                            <a:rPr lang="pl-PL" b="0" i="1" dirty="0" smtClean="0">
                              <a:solidFill>
                                <a:srgbClr val="0D0D0D"/>
                              </a:solidFill>
                              <a:highlight>
                                <a:srgbClr val="FFFFFF"/>
                              </a:highlight>
                              <a:latin typeface="Cambria Math" panose="02040503050406030204" pitchFamily="18" charset="0"/>
                            </a:rPr>
                            <m:t>𝑖</m:t>
                          </m:r>
                        </m:sub>
                      </m:sSub>
                      <m:r>
                        <a:rPr lang="en-US" i="1" dirty="0">
                          <a:solidFill>
                            <a:srgbClr val="0D0D0D"/>
                          </a:solidFill>
                          <a:highlight>
                            <a:srgbClr val="FFFFFF"/>
                          </a:highlight>
                          <a:latin typeface="Cambria Math" panose="02040503050406030204" pitchFamily="18" charset="0"/>
                        </a:rPr>
                        <m:t>​=</m:t>
                      </m:r>
                      <m:f>
                        <m:fPr>
                          <m:ctrlPr>
                            <a:rPr lang="pl-PL" i="1" dirty="0">
                              <a:solidFill>
                                <a:srgbClr val="0D0D0D"/>
                              </a:solidFill>
                              <a:highlight>
                                <a:srgbClr val="FFFFFF"/>
                              </a:highlight>
                              <a:latin typeface="Cambria Math" panose="02040503050406030204" pitchFamily="18" charset="0"/>
                            </a:rPr>
                          </m:ctrlPr>
                        </m:fPr>
                        <m:num>
                          <m:r>
                            <a:rPr lang="en-US" i="1" dirty="0" err="1">
                              <a:solidFill>
                                <a:srgbClr val="0D0D0D"/>
                              </a:solidFill>
                              <a:highlight>
                                <a:srgbClr val="FFFFFF"/>
                              </a:highlight>
                              <a:latin typeface="Cambria Math" panose="02040503050406030204" pitchFamily="18" charset="0"/>
                            </a:rPr>
                            <m:t>𝑎𝑓</m:t>
                          </m:r>
                          <m:d>
                            <m:dPr>
                              <m:ctrlPr>
                                <a:rPr lang="en-US" i="1" dirty="0">
                                  <a:solidFill>
                                    <a:srgbClr val="0D0D0D"/>
                                  </a:solidFill>
                                  <a:highlight>
                                    <a:srgbClr val="FFFFFF"/>
                                  </a:highlight>
                                  <a:latin typeface="Cambria Math" panose="02040503050406030204" pitchFamily="18" charset="0"/>
                                </a:rPr>
                              </m:ctrlPr>
                            </m:dPr>
                            <m:e>
                              <m:r>
                                <a:rPr lang="en-US" i="1" dirty="0">
                                  <a:solidFill>
                                    <a:srgbClr val="0D0D0D"/>
                                  </a:solidFill>
                                  <a:highlight>
                                    <a:srgbClr val="FFFFFF"/>
                                  </a:highlight>
                                  <a:latin typeface="Cambria Math" panose="02040503050406030204" pitchFamily="18" charset="0"/>
                                </a:rPr>
                                <m:t>𝑏</m:t>
                              </m:r>
                            </m:e>
                          </m:d>
                          <m:r>
                            <a:rPr lang="en-US" i="1" dirty="0">
                              <a:solidFill>
                                <a:srgbClr val="0D0D0D"/>
                              </a:solidFill>
                              <a:highlight>
                                <a:srgbClr val="FFFFFF"/>
                              </a:highlight>
                              <a:latin typeface="Cambria Math" panose="02040503050406030204" pitchFamily="18" charset="0"/>
                            </a:rPr>
                            <m:t>−</m:t>
                          </m:r>
                          <m:r>
                            <a:rPr lang="en-US" i="1" dirty="0">
                              <a:solidFill>
                                <a:srgbClr val="0D0D0D"/>
                              </a:solidFill>
                              <a:highlight>
                                <a:srgbClr val="FFFFFF"/>
                              </a:highlight>
                              <a:latin typeface="Cambria Math" panose="02040503050406030204" pitchFamily="18" charset="0"/>
                            </a:rPr>
                            <m:t>𝑏𝑓</m:t>
                          </m:r>
                          <m:d>
                            <m:dPr>
                              <m:ctrlPr>
                                <a:rPr lang="en-US" i="1" dirty="0">
                                  <a:solidFill>
                                    <a:srgbClr val="0D0D0D"/>
                                  </a:solidFill>
                                  <a:highlight>
                                    <a:srgbClr val="FFFFFF"/>
                                  </a:highlight>
                                  <a:latin typeface="Cambria Math" panose="02040503050406030204" pitchFamily="18" charset="0"/>
                                </a:rPr>
                              </m:ctrlPr>
                            </m:dPr>
                            <m:e>
                              <m:r>
                                <a:rPr lang="en-US" i="1" dirty="0">
                                  <a:solidFill>
                                    <a:srgbClr val="0D0D0D"/>
                                  </a:solidFill>
                                  <a:highlight>
                                    <a:srgbClr val="FFFFFF"/>
                                  </a:highlight>
                                  <a:latin typeface="Cambria Math" panose="02040503050406030204" pitchFamily="18" charset="0"/>
                                </a:rPr>
                                <m:t>𝑎</m:t>
                              </m:r>
                            </m:e>
                          </m:d>
                        </m:num>
                        <m:den>
                          <m:r>
                            <a:rPr lang="en-US" i="1" dirty="0">
                              <a:solidFill>
                                <a:srgbClr val="0D0D0D"/>
                              </a:solidFill>
                              <a:highlight>
                                <a:srgbClr val="FFFFFF"/>
                              </a:highlight>
                              <a:latin typeface="Cambria Math" panose="02040503050406030204" pitchFamily="18" charset="0"/>
                            </a:rPr>
                            <m:t>𝑓</m:t>
                          </m:r>
                          <m:d>
                            <m:dPr>
                              <m:ctrlPr>
                                <a:rPr lang="en-US" i="1" dirty="0">
                                  <a:solidFill>
                                    <a:srgbClr val="0D0D0D"/>
                                  </a:solidFill>
                                  <a:highlight>
                                    <a:srgbClr val="FFFFFF"/>
                                  </a:highlight>
                                  <a:latin typeface="Cambria Math" panose="02040503050406030204" pitchFamily="18" charset="0"/>
                                </a:rPr>
                              </m:ctrlPr>
                            </m:dPr>
                            <m:e>
                              <m:r>
                                <a:rPr lang="en-US" i="1" dirty="0">
                                  <a:solidFill>
                                    <a:srgbClr val="0D0D0D"/>
                                  </a:solidFill>
                                  <a:highlight>
                                    <a:srgbClr val="FFFFFF"/>
                                  </a:highlight>
                                  <a:latin typeface="Cambria Math" panose="02040503050406030204" pitchFamily="18" charset="0"/>
                                </a:rPr>
                                <m:t>𝑏</m:t>
                              </m:r>
                            </m:e>
                          </m:d>
                          <m:r>
                            <a:rPr lang="en-US" i="1" dirty="0">
                              <a:solidFill>
                                <a:srgbClr val="0D0D0D"/>
                              </a:solidFill>
                              <a:highlight>
                                <a:srgbClr val="FFFFFF"/>
                              </a:highlight>
                              <a:latin typeface="Cambria Math" panose="02040503050406030204" pitchFamily="18" charset="0"/>
                            </a:rPr>
                            <m:t>−</m:t>
                          </m:r>
                          <m:r>
                            <a:rPr lang="en-US" i="1" dirty="0">
                              <a:solidFill>
                                <a:srgbClr val="0D0D0D"/>
                              </a:solidFill>
                              <a:highlight>
                                <a:srgbClr val="FFFFFF"/>
                              </a:highlight>
                              <a:latin typeface="Cambria Math" panose="02040503050406030204" pitchFamily="18" charset="0"/>
                            </a:rPr>
                            <m:t>𝑓</m:t>
                          </m:r>
                          <m:d>
                            <m:dPr>
                              <m:ctrlPr>
                                <a:rPr lang="en-US" i="1" dirty="0">
                                  <a:solidFill>
                                    <a:srgbClr val="0D0D0D"/>
                                  </a:solidFill>
                                  <a:highlight>
                                    <a:srgbClr val="FFFFFF"/>
                                  </a:highlight>
                                  <a:latin typeface="Cambria Math" panose="02040503050406030204" pitchFamily="18" charset="0"/>
                                </a:rPr>
                              </m:ctrlPr>
                            </m:dPr>
                            <m:e>
                              <m:r>
                                <a:rPr lang="en-US" i="1" dirty="0">
                                  <a:solidFill>
                                    <a:srgbClr val="0D0D0D"/>
                                  </a:solidFill>
                                  <a:highlight>
                                    <a:srgbClr val="FFFFFF"/>
                                  </a:highlight>
                                  <a:latin typeface="Cambria Math" panose="02040503050406030204" pitchFamily="18" charset="0"/>
                                </a:rPr>
                                <m:t>𝑎</m:t>
                              </m:r>
                            </m:e>
                          </m:d>
                        </m:den>
                      </m:f>
                    </m:oMath>
                  </m:oMathPara>
                </a14:m>
                <a:endParaRPr lang="en-US" dirty="0"/>
              </a:p>
            </p:txBody>
          </p:sp>
        </mc:Choice>
        <mc:Fallback xmlns="">
          <p:sp>
            <p:nvSpPr>
              <p:cNvPr id="5" name="pole tekstowe 4">
                <a:extLst>
                  <a:ext uri="{FF2B5EF4-FFF2-40B4-BE49-F238E27FC236}">
                    <a16:creationId xmlns:a16="http://schemas.microsoft.com/office/drawing/2014/main" id="{91B250A8-4A4A-CE42-A2F7-6E48E393D0D3}"/>
                  </a:ext>
                </a:extLst>
              </p:cNvPr>
              <p:cNvSpPr txBox="1">
                <a:spLocks noRot="1" noChangeAspect="1" noMove="1" noResize="1" noEditPoints="1" noAdjustHandles="1" noChangeArrowheads="1" noChangeShapeType="1" noTextEdit="1"/>
              </p:cNvSpPr>
              <p:nvPr/>
            </p:nvSpPr>
            <p:spPr>
              <a:xfrm>
                <a:off x="3303639" y="7040712"/>
                <a:ext cx="15633290" cy="181863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050996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3135631"/>
            <a:ext cx="17857066" cy="830997"/>
          </a:xfrm>
          <a:prstGeom prst="rect">
            <a:avLst/>
          </a:prstGeom>
          <a:noFill/>
        </p:spPr>
        <p:txBody>
          <a:bodyPr wrap="square" lIns="0" tIns="0" rIns="0" bIns="0" rtlCol="0">
            <a:spAutoFit/>
          </a:bodyPr>
          <a:lstStyle/>
          <a:p>
            <a:r>
              <a:rPr lang="pl-PL" sz="5400" b="1" dirty="0" err="1">
                <a:solidFill>
                  <a:srgbClr val="0D0D0D"/>
                </a:solidFill>
                <a:latin typeface="+mj-lt"/>
              </a:rPr>
              <a:t>False</a:t>
            </a:r>
            <a:r>
              <a:rPr lang="pl-PL" sz="5400" b="1" dirty="0">
                <a:solidFill>
                  <a:srgbClr val="0D0D0D"/>
                </a:solidFill>
                <a:latin typeface="+mj-lt"/>
              </a:rPr>
              <a:t> </a:t>
            </a:r>
            <a:r>
              <a:rPr lang="pl-PL" sz="5400" b="1" dirty="0" err="1">
                <a:solidFill>
                  <a:srgbClr val="0D0D0D"/>
                </a:solidFill>
                <a:latin typeface="+mj-lt"/>
              </a:rPr>
              <a:t>position</a:t>
            </a:r>
            <a:r>
              <a:rPr lang="pl-PL" sz="5400" b="1" dirty="0">
                <a:solidFill>
                  <a:srgbClr val="0D0D0D"/>
                </a:solidFill>
                <a:latin typeface="+mj-lt"/>
              </a:rPr>
              <a:t> </a:t>
            </a:r>
            <a:r>
              <a:rPr lang="pl-PL" sz="5400" b="1" dirty="0" err="1">
                <a:solidFill>
                  <a:srgbClr val="0D0D0D"/>
                </a:solidFill>
                <a:latin typeface="+mj-lt"/>
              </a:rPr>
              <a:t>method</a:t>
            </a:r>
            <a:r>
              <a:rPr lang="pl-PL" sz="5400" b="1" dirty="0">
                <a:solidFill>
                  <a:srgbClr val="0D0D0D"/>
                </a:solidFill>
                <a:latin typeface="+mj-lt"/>
              </a:rPr>
              <a:t> - </a:t>
            </a:r>
            <a:r>
              <a:rPr lang="pl-PL" sz="5400" b="1" dirty="0" err="1">
                <a:solidFill>
                  <a:srgbClr val="0D0D0D"/>
                </a:solidFill>
                <a:latin typeface="+mj-lt"/>
              </a:rPr>
              <a:t>example</a:t>
            </a:r>
            <a:endParaRPr lang="en-US" sz="5400" b="1" dirty="0">
              <a:solidFill>
                <a:schemeClr val="accent1"/>
              </a:solidFill>
              <a:latin typeface="+mj-lt"/>
              <a:cs typeface="Poppins SemiBold" panose="02000000000000000000" pitchFamily="2" charset="0"/>
            </a:endParaRPr>
          </a:p>
        </p:txBody>
      </p:sp>
      <p:sp>
        <p:nvSpPr>
          <p:cNvPr id="3" name="TextBox 13">
            <a:extLst>
              <a:ext uri="{FF2B5EF4-FFF2-40B4-BE49-F238E27FC236}">
                <a16:creationId xmlns:a16="http://schemas.microsoft.com/office/drawing/2014/main" id="{A33316AA-26FC-27F7-C919-E7C9D4D18A21}"/>
              </a:ext>
            </a:extLst>
          </p:cNvPr>
          <p:cNvSpPr txBox="1"/>
          <p:nvPr/>
        </p:nvSpPr>
        <p:spPr>
          <a:xfrm>
            <a:off x="2827293" y="4283823"/>
            <a:ext cx="17857066" cy="1107996"/>
          </a:xfrm>
          <a:prstGeom prst="rect">
            <a:avLst/>
          </a:prstGeom>
          <a:noFill/>
        </p:spPr>
        <p:txBody>
          <a:bodyPr wrap="square" lIns="0" tIns="0" rIns="0" bIns="0" rtlCol="0">
            <a:spAutoFit/>
          </a:bodyPr>
          <a:lstStyle/>
          <a:p>
            <a:r>
              <a:rPr lang="en-US" dirty="0"/>
              <a:t>Find the root of the equation in the form</a:t>
            </a:r>
            <a:r>
              <a:rPr lang="pl-PL" dirty="0"/>
              <a:t> :</a:t>
            </a:r>
          </a:p>
          <a:p>
            <a:endParaRPr lang="pl-PL" dirty="0"/>
          </a:p>
        </p:txBody>
      </p:sp>
      <mc:AlternateContent xmlns:mc="http://schemas.openxmlformats.org/markup-compatibility/2006" xmlns:a14="http://schemas.microsoft.com/office/drawing/2010/main">
        <mc:Choice Requires="a14">
          <p:sp>
            <p:nvSpPr>
              <p:cNvPr id="5" name="pole tekstowe 4">
                <a:extLst>
                  <a:ext uri="{FF2B5EF4-FFF2-40B4-BE49-F238E27FC236}">
                    <a16:creationId xmlns:a16="http://schemas.microsoft.com/office/drawing/2014/main" id="{65A356C3-E6C1-7393-9336-461339932CF2}"/>
                  </a:ext>
                </a:extLst>
              </p:cNvPr>
              <p:cNvSpPr txBox="1"/>
              <p:nvPr/>
            </p:nvSpPr>
            <p:spPr>
              <a:xfrm>
                <a:off x="6069724" y="5866671"/>
                <a:ext cx="12202510" cy="961545"/>
              </a:xfrm>
              <a:prstGeom prst="rect">
                <a:avLst/>
              </a:prstGeom>
              <a:noFill/>
            </p:spPr>
            <p:txBody>
              <a:bodyPr wrap="square">
                <a:spAutoFit/>
              </a:bodyPr>
              <a:lstStyle/>
              <a:p>
                <a:pPr algn="ctr"/>
                <a14:m>
                  <m:oMath xmlns:m="http://schemas.openxmlformats.org/officeDocument/2006/math">
                    <m:f>
                      <m:fPr>
                        <m:ctrlPr>
                          <a:rPr lang="pl-PL" sz="4000" i="1" dirty="0" smtClean="0">
                            <a:latin typeface="Cambria Math" panose="02040503050406030204" pitchFamily="18" charset="0"/>
                          </a:rPr>
                        </m:ctrlPr>
                      </m:fPr>
                      <m:num>
                        <m:r>
                          <a:rPr lang="en-US" sz="4000" i="1" dirty="0" smtClean="0">
                            <a:latin typeface="Cambria Math" panose="02040503050406030204" pitchFamily="18" charset="0"/>
                          </a:rPr>
                          <m:t>1</m:t>
                        </m:r>
                      </m:num>
                      <m:den>
                        <m:r>
                          <a:rPr lang="en-US" sz="4000" i="1" dirty="0" smtClean="0">
                            <a:latin typeface="Cambria Math" panose="02040503050406030204" pitchFamily="18" charset="0"/>
                          </a:rPr>
                          <m:t>4</m:t>
                        </m:r>
                      </m:den>
                    </m:f>
                    <m:r>
                      <a:rPr lang="en-US" sz="4000" i="1" dirty="0">
                        <a:latin typeface="Cambria Math" panose="02040503050406030204" pitchFamily="18" charset="0"/>
                      </a:rPr>
                      <m:t>(</m:t>
                    </m:r>
                    <m:r>
                      <a:rPr lang="en-US" sz="4000" i="1" dirty="0" err="1">
                        <a:latin typeface="Cambria Math" panose="02040503050406030204" pitchFamily="18" charset="0"/>
                      </a:rPr>
                      <m:t>𝑥</m:t>
                    </m:r>
                    <m:r>
                      <a:rPr lang="pl-PL" sz="4000" b="0" i="1" dirty="0" smtClean="0">
                        <a:latin typeface="Cambria Math" panose="02040503050406030204" pitchFamily="18" charset="0"/>
                      </a:rPr>
                      <m:t> </m:t>
                    </m:r>
                    <m:r>
                      <a:rPr lang="en-US" sz="4000" i="1" dirty="0" err="1">
                        <a:latin typeface="Cambria Math" panose="02040503050406030204" pitchFamily="18" charset="0"/>
                      </a:rPr>
                      <m:t>𝑠𝑖𝑛</m:t>
                    </m:r>
                    <m:r>
                      <a:rPr lang="en-US" sz="4000" i="1" dirty="0">
                        <a:latin typeface="Cambria Math" panose="02040503050406030204" pitchFamily="18" charset="0"/>
                      </a:rPr>
                      <m:t>(</m:t>
                    </m:r>
                    <m:r>
                      <a:rPr lang="en-US" sz="4000" i="1" dirty="0">
                        <a:latin typeface="Cambria Math" panose="02040503050406030204" pitchFamily="18" charset="0"/>
                      </a:rPr>
                      <m:t>𝑥</m:t>
                    </m:r>
                    <m:r>
                      <a:rPr lang="en-US" sz="4000" i="1" dirty="0">
                        <a:latin typeface="Cambria Math" panose="02040503050406030204" pitchFamily="18" charset="0"/>
                      </a:rPr>
                      <m:t>)+</m:t>
                    </m:r>
                    <m:r>
                      <a:rPr lang="en-US" sz="4000" i="1" dirty="0">
                        <a:latin typeface="Cambria Math" panose="02040503050406030204" pitchFamily="18" charset="0"/>
                      </a:rPr>
                      <m:t>𝑥</m:t>
                    </m:r>
                    <m:r>
                      <a:rPr lang="en-US" sz="4000" i="1" dirty="0">
                        <a:latin typeface="Cambria Math" panose="02040503050406030204" pitchFamily="18" charset="0"/>
                      </a:rPr>
                      <m:t>−2)</m:t>
                    </m:r>
                  </m:oMath>
                </a14:m>
                <a:r>
                  <a:rPr lang="en-US" sz="4000" dirty="0"/>
                  <a:t> </a:t>
                </a:r>
                <a:r>
                  <a:rPr lang="pl-PL" sz="4000" dirty="0"/>
                  <a:t>for </a:t>
                </a:r>
                <a14:m>
                  <m:oMath xmlns:m="http://schemas.openxmlformats.org/officeDocument/2006/math">
                    <m:r>
                      <a:rPr lang="en-US" sz="4000" i="1" dirty="0" smtClean="0">
                        <a:latin typeface="Cambria Math" panose="02040503050406030204" pitchFamily="18" charset="0"/>
                      </a:rPr>
                      <m:t>𝑥</m:t>
                    </m:r>
                    <m:r>
                      <a:rPr lang="en-US" sz="4000" i="1" dirty="0">
                        <a:latin typeface="Cambria Math" panose="02040503050406030204" pitchFamily="18" charset="0"/>
                      </a:rPr>
                      <m:t>∈[0,3]</m:t>
                    </m:r>
                  </m:oMath>
                </a14:m>
                <a:r>
                  <a:rPr lang="en-US" sz="4000" dirty="0"/>
                  <a:t>. </a:t>
                </a:r>
                <a:endParaRPr lang="pl-PL" sz="4000" dirty="0"/>
              </a:p>
            </p:txBody>
          </p:sp>
        </mc:Choice>
        <mc:Fallback xmlns="">
          <p:sp>
            <p:nvSpPr>
              <p:cNvPr id="5" name="pole tekstowe 4">
                <a:extLst>
                  <a:ext uri="{FF2B5EF4-FFF2-40B4-BE49-F238E27FC236}">
                    <a16:creationId xmlns:a16="http://schemas.microsoft.com/office/drawing/2014/main" id="{65A356C3-E6C1-7393-9336-461339932CF2}"/>
                  </a:ext>
                </a:extLst>
              </p:cNvPr>
              <p:cNvSpPr txBox="1">
                <a:spLocks noRot="1" noChangeAspect="1" noMove="1" noResize="1" noEditPoints="1" noAdjustHandles="1" noChangeArrowheads="1" noChangeShapeType="1" noTextEdit="1"/>
              </p:cNvSpPr>
              <p:nvPr/>
            </p:nvSpPr>
            <p:spPr>
              <a:xfrm>
                <a:off x="6069724" y="5866671"/>
                <a:ext cx="12202510" cy="961545"/>
              </a:xfrm>
              <a:prstGeom prst="rect">
                <a:avLst/>
              </a:prstGeom>
              <a:blipFill>
                <a:blip r:embed="rId2"/>
                <a:stretch>
                  <a:fillRect b="-132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pole tekstowe 9">
                <a:extLst>
                  <a:ext uri="{FF2B5EF4-FFF2-40B4-BE49-F238E27FC236}">
                    <a16:creationId xmlns:a16="http://schemas.microsoft.com/office/drawing/2014/main" id="{B1D074B9-3E30-E58D-8BDD-0A7FBAF17073}"/>
                  </a:ext>
                </a:extLst>
              </p:cNvPr>
              <p:cNvSpPr txBox="1"/>
              <p:nvPr/>
            </p:nvSpPr>
            <p:spPr>
              <a:xfrm>
                <a:off x="2827293" y="7216186"/>
                <a:ext cx="12202510" cy="646331"/>
              </a:xfrm>
              <a:prstGeom prst="rect">
                <a:avLst/>
              </a:prstGeom>
              <a:noFill/>
            </p:spPr>
            <p:txBody>
              <a:bodyPr wrap="square">
                <a:spAutoFit/>
              </a:bodyPr>
              <a:lstStyle/>
              <a:p>
                <a:r>
                  <a:rPr lang="en-US" dirty="0"/>
                  <a:t>Assume that the precision level (</a:t>
                </a:r>
                <a14:m>
                  <m:oMath xmlns:m="http://schemas.openxmlformats.org/officeDocument/2006/math">
                    <m:r>
                      <a:rPr lang="en-US" i="1" dirty="0" smtClean="0">
                        <a:latin typeface="Cambria Math" panose="02040503050406030204" pitchFamily="18" charset="0"/>
                      </a:rPr>
                      <m:t>𝜖</m:t>
                    </m:r>
                  </m:oMath>
                </a14:m>
                <a:r>
                  <a:rPr lang="en-US" dirty="0"/>
                  <a:t>) is </a:t>
                </a:r>
                <a:r>
                  <a:rPr lang="pl-PL" dirty="0"/>
                  <a:t>:</a:t>
                </a:r>
              </a:p>
            </p:txBody>
          </p:sp>
        </mc:Choice>
        <mc:Fallback xmlns="">
          <p:sp>
            <p:nvSpPr>
              <p:cNvPr id="10" name="pole tekstowe 9">
                <a:extLst>
                  <a:ext uri="{FF2B5EF4-FFF2-40B4-BE49-F238E27FC236}">
                    <a16:creationId xmlns:a16="http://schemas.microsoft.com/office/drawing/2014/main" id="{B1D074B9-3E30-E58D-8BDD-0A7FBAF17073}"/>
                  </a:ext>
                </a:extLst>
              </p:cNvPr>
              <p:cNvSpPr txBox="1">
                <a:spLocks noRot="1" noChangeAspect="1" noMove="1" noResize="1" noEditPoints="1" noAdjustHandles="1" noChangeArrowheads="1" noChangeShapeType="1" noTextEdit="1"/>
              </p:cNvSpPr>
              <p:nvPr/>
            </p:nvSpPr>
            <p:spPr>
              <a:xfrm>
                <a:off x="2827293" y="7216186"/>
                <a:ext cx="12202510" cy="646331"/>
              </a:xfrm>
              <a:prstGeom prst="rect">
                <a:avLst/>
              </a:prstGeom>
              <a:blipFill>
                <a:blip r:embed="rId3"/>
                <a:stretch>
                  <a:fillRect l="-1548" t="-15094" b="-349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pole tekstowe 12">
                <a:extLst>
                  <a:ext uri="{FF2B5EF4-FFF2-40B4-BE49-F238E27FC236}">
                    <a16:creationId xmlns:a16="http://schemas.microsoft.com/office/drawing/2014/main" id="{1C49F33B-97C1-700F-B6AE-CE1E32EFEEF8}"/>
                  </a:ext>
                </a:extLst>
              </p:cNvPr>
              <p:cNvSpPr txBox="1"/>
              <p:nvPr/>
            </p:nvSpPr>
            <p:spPr>
              <a:xfrm>
                <a:off x="5654571" y="8601653"/>
                <a:ext cx="12202510" cy="707886"/>
              </a:xfrm>
              <a:prstGeom prst="rect">
                <a:avLst/>
              </a:prstGeom>
              <a:noFill/>
            </p:spPr>
            <p:txBody>
              <a:bodyPr wrap="square">
                <a:spAutoFit/>
              </a:bodyPr>
              <a:lstStyle/>
              <a:p>
                <a:pPr algn="ctr"/>
                <a14:m>
                  <m:oMath xmlns:m="http://schemas.openxmlformats.org/officeDocument/2006/math">
                    <m:r>
                      <a:rPr lang="en-US" sz="4000" i="1" dirty="0" smtClean="0">
                        <a:latin typeface="Cambria Math" panose="02040503050406030204" pitchFamily="18" charset="0"/>
                      </a:rPr>
                      <m:t>5</m:t>
                    </m:r>
                    <m:r>
                      <a:rPr lang="en-US" sz="4000" i="1" dirty="0" smtClean="0">
                        <a:latin typeface="Cambria Math" panose="02040503050406030204" pitchFamily="18" charset="0"/>
                      </a:rPr>
                      <m:t>𝐸</m:t>
                    </m:r>
                    <m:r>
                      <a:rPr lang="en-US" sz="4000" i="1" dirty="0">
                        <a:latin typeface="Cambria Math" panose="02040503050406030204" pitchFamily="18" charset="0"/>
                      </a:rPr>
                      <m:t>−05 (0.00005</m:t>
                    </m:r>
                    <m:r>
                      <a:rPr lang="pl-PL" sz="4000" b="0" i="1" dirty="0" smtClean="0">
                        <a:latin typeface="Cambria Math" panose="02040503050406030204" pitchFamily="18" charset="0"/>
                      </a:rPr>
                      <m:t>)</m:t>
                    </m:r>
                  </m:oMath>
                </a14:m>
                <a:r>
                  <a:rPr lang="en-US" sz="4000" dirty="0"/>
                  <a:t>. </a:t>
                </a:r>
                <a:endParaRPr lang="pl-PL" sz="4000" dirty="0"/>
              </a:p>
            </p:txBody>
          </p:sp>
        </mc:Choice>
        <mc:Fallback xmlns="">
          <p:sp>
            <p:nvSpPr>
              <p:cNvPr id="13" name="pole tekstowe 12">
                <a:extLst>
                  <a:ext uri="{FF2B5EF4-FFF2-40B4-BE49-F238E27FC236}">
                    <a16:creationId xmlns:a16="http://schemas.microsoft.com/office/drawing/2014/main" id="{1C49F33B-97C1-700F-B6AE-CE1E32EFEEF8}"/>
                  </a:ext>
                </a:extLst>
              </p:cNvPr>
              <p:cNvSpPr txBox="1">
                <a:spLocks noRot="1" noChangeAspect="1" noMove="1" noResize="1" noEditPoints="1" noAdjustHandles="1" noChangeArrowheads="1" noChangeShapeType="1" noTextEdit="1"/>
              </p:cNvSpPr>
              <p:nvPr/>
            </p:nvSpPr>
            <p:spPr>
              <a:xfrm>
                <a:off x="5654571" y="8601653"/>
                <a:ext cx="12202510" cy="707886"/>
              </a:xfrm>
              <a:prstGeom prst="rect">
                <a:avLst/>
              </a:prstGeom>
              <a:blipFill>
                <a:blip r:embed="rId4"/>
                <a:stretch>
                  <a:fillRect t="-15517" b="-36207"/>
                </a:stretch>
              </a:blipFill>
            </p:spPr>
            <p:txBody>
              <a:bodyPr/>
              <a:lstStyle/>
              <a:p>
                <a:r>
                  <a:rPr lang="en-US">
                    <a:noFill/>
                  </a:rPr>
                  <a:t> </a:t>
                </a:r>
              </a:p>
            </p:txBody>
          </p:sp>
        </mc:Fallback>
      </mc:AlternateContent>
    </p:spTree>
    <p:extLst>
      <p:ext uri="{BB962C8B-B14F-4D97-AF65-F5344CB8AC3E}">
        <p14:creationId xmlns:p14="http://schemas.microsoft.com/office/powerpoint/2010/main" val="31957129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80F52F2D-E26B-E744-3C42-670DAE4D1928}"/>
                  </a:ext>
                </a:extLst>
              </p:cNvPr>
              <p:cNvSpPr txBox="1"/>
              <p:nvPr/>
            </p:nvSpPr>
            <p:spPr>
              <a:xfrm>
                <a:off x="2827293" y="3135631"/>
                <a:ext cx="17857066" cy="1173398"/>
              </a:xfrm>
              <a:prstGeom prst="rect">
                <a:avLst/>
              </a:prstGeom>
              <a:noFill/>
            </p:spPr>
            <p:txBody>
              <a:bodyPr wrap="square" lIns="0" tIns="0" rIns="0" bIns="0" rtlCol="0">
                <a:spAutoFit/>
              </a:bodyPr>
              <a:lstStyle/>
              <a:p>
                <a14:m>
                  <m:oMath xmlns:m="http://schemas.openxmlformats.org/officeDocument/2006/math">
                    <m:f>
                      <m:fPr>
                        <m:ctrlPr>
                          <a:rPr lang="pl-PL" sz="5400" i="1" dirty="0" smtClean="0">
                            <a:latin typeface="Cambria Math" panose="02040503050406030204" pitchFamily="18" charset="0"/>
                          </a:rPr>
                        </m:ctrlPr>
                      </m:fPr>
                      <m:num>
                        <m:r>
                          <a:rPr lang="en-US" sz="5400" i="1" dirty="0" smtClean="0">
                            <a:latin typeface="Cambria Math" panose="02040503050406030204" pitchFamily="18" charset="0"/>
                          </a:rPr>
                          <m:t>1</m:t>
                        </m:r>
                      </m:num>
                      <m:den>
                        <m:r>
                          <a:rPr lang="en-US" sz="5400" i="1" dirty="0" smtClean="0">
                            <a:latin typeface="Cambria Math" panose="02040503050406030204" pitchFamily="18" charset="0"/>
                          </a:rPr>
                          <m:t>4</m:t>
                        </m:r>
                      </m:den>
                    </m:f>
                    <m:r>
                      <a:rPr lang="en-US" sz="5400" i="1" dirty="0">
                        <a:latin typeface="Cambria Math" panose="02040503050406030204" pitchFamily="18" charset="0"/>
                      </a:rPr>
                      <m:t>(</m:t>
                    </m:r>
                    <m:r>
                      <a:rPr lang="en-US" sz="5400" i="1" dirty="0" err="1">
                        <a:latin typeface="Cambria Math" panose="02040503050406030204" pitchFamily="18" charset="0"/>
                      </a:rPr>
                      <m:t>𝑥</m:t>
                    </m:r>
                    <m:r>
                      <a:rPr lang="pl-PL" sz="5400" b="0" i="1" dirty="0" smtClean="0">
                        <a:latin typeface="Cambria Math" panose="02040503050406030204" pitchFamily="18" charset="0"/>
                      </a:rPr>
                      <m:t> </m:t>
                    </m:r>
                    <m:r>
                      <a:rPr lang="en-US" sz="5400" i="1" dirty="0" err="1">
                        <a:latin typeface="Cambria Math" panose="02040503050406030204" pitchFamily="18" charset="0"/>
                      </a:rPr>
                      <m:t>𝑠𝑖𝑛</m:t>
                    </m:r>
                    <m:r>
                      <a:rPr lang="en-US" sz="5400" i="1" dirty="0">
                        <a:latin typeface="Cambria Math" panose="02040503050406030204" pitchFamily="18" charset="0"/>
                      </a:rPr>
                      <m:t>(</m:t>
                    </m:r>
                    <m:r>
                      <a:rPr lang="en-US" sz="5400" i="1" dirty="0">
                        <a:latin typeface="Cambria Math" panose="02040503050406030204" pitchFamily="18" charset="0"/>
                      </a:rPr>
                      <m:t>𝑥</m:t>
                    </m:r>
                    <m:r>
                      <a:rPr lang="en-US" sz="5400" i="1" dirty="0">
                        <a:latin typeface="Cambria Math" panose="02040503050406030204" pitchFamily="18" charset="0"/>
                      </a:rPr>
                      <m:t>)+</m:t>
                    </m:r>
                    <m:r>
                      <a:rPr lang="en-US" sz="5400" i="1" dirty="0">
                        <a:latin typeface="Cambria Math" panose="02040503050406030204" pitchFamily="18" charset="0"/>
                      </a:rPr>
                      <m:t>𝑥</m:t>
                    </m:r>
                    <m:r>
                      <a:rPr lang="en-US" sz="5400" i="1" dirty="0">
                        <a:latin typeface="Cambria Math" panose="02040503050406030204" pitchFamily="18" charset="0"/>
                      </a:rPr>
                      <m:t>−2)</m:t>
                    </m:r>
                  </m:oMath>
                </a14:m>
                <a:r>
                  <a:rPr lang="en-US" sz="5400" dirty="0"/>
                  <a:t> </a:t>
                </a:r>
                <a:r>
                  <a:rPr lang="pl-PL" sz="5400" dirty="0"/>
                  <a:t>for </a:t>
                </a:r>
                <a14:m>
                  <m:oMath xmlns:m="http://schemas.openxmlformats.org/officeDocument/2006/math">
                    <m:r>
                      <a:rPr lang="en-US" sz="5400" i="1" dirty="0" smtClean="0">
                        <a:latin typeface="Cambria Math" panose="02040503050406030204" pitchFamily="18" charset="0"/>
                      </a:rPr>
                      <m:t>𝑥</m:t>
                    </m:r>
                    <m:r>
                      <a:rPr lang="en-US" sz="5400" i="1" dirty="0">
                        <a:latin typeface="Cambria Math" panose="02040503050406030204" pitchFamily="18" charset="0"/>
                      </a:rPr>
                      <m:t>∈[0,3]</m:t>
                    </m:r>
                  </m:oMath>
                </a14:m>
                <a:r>
                  <a:rPr lang="pl-PL" sz="5400" dirty="0"/>
                  <a:t> </a:t>
                </a:r>
                <a14:m>
                  <m:oMath xmlns:m="http://schemas.openxmlformats.org/officeDocument/2006/math">
                    <m:r>
                      <a:rPr lang="pl-PL" sz="5400" b="0" i="0" dirty="0" smtClean="0">
                        <a:solidFill>
                          <a:srgbClr val="0D0D0D"/>
                        </a:solidFill>
                        <a:highlight>
                          <a:srgbClr val="FFFFFF"/>
                        </a:highlight>
                        <a:latin typeface="Cambria Math" panose="02040503050406030204" pitchFamily="18" charset="0"/>
                      </a:rPr>
                      <m:t>         </m:t>
                    </m:r>
                    <m:r>
                      <a:rPr lang="el-GR" sz="5400" i="1" dirty="0">
                        <a:solidFill>
                          <a:srgbClr val="0D0D0D"/>
                        </a:solidFill>
                        <a:highlight>
                          <a:srgbClr val="FFFFFF"/>
                        </a:highlight>
                        <a:latin typeface="Cambria Math" panose="02040503050406030204" pitchFamily="18" charset="0"/>
                      </a:rPr>
                      <m:t>𝜖</m:t>
                    </m:r>
                  </m:oMath>
                </a14:m>
                <a:r>
                  <a:rPr lang="pl-PL" sz="5400" dirty="0"/>
                  <a:t>=</a:t>
                </a:r>
                <a:r>
                  <a:rPr lang="en-US" sz="5400" dirty="0"/>
                  <a:t> </a:t>
                </a:r>
                <a14:m>
                  <m:oMath xmlns:m="http://schemas.openxmlformats.org/officeDocument/2006/math">
                    <m:r>
                      <a:rPr lang="pl-PL" sz="5400" b="0" i="0" dirty="0" smtClean="0">
                        <a:latin typeface="Cambria Math" panose="02040503050406030204" pitchFamily="18" charset="0"/>
                      </a:rPr>
                      <m:t>5∗</m:t>
                    </m:r>
                    <m:sSup>
                      <m:sSupPr>
                        <m:ctrlPr>
                          <a:rPr lang="pl-PL" sz="5400" b="0" i="1" dirty="0" smtClean="0">
                            <a:latin typeface="Cambria Math" panose="02040503050406030204" pitchFamily="18" charset="0"/>
                          </a:rPr>
                        </m:ctrlPr>
                      </m:sSupPr>
                      <m:e>
                        <m:r>
                          <a:rPr lang="pl-PL" sz="5400" b="0" i="0" dirty="0" smtClean="0">
                            <a:latin typeface="Cambria Math" panose="02040503050406030204" pitchFamily="18" charset="0"/>
                          </a:rPr>
                          <m:t>10</m:t>
                        </m:r>
                      </m:e>
                      <m:sup>
                        <m:r>
                          <a:rPr lang="pl-PL" sz="5400" b="0" i="0" dirty="0" smtClean="0">
                            <a:latin typeface="Cambria Math" panose="02040503050406030204" pitchFamily="18" charset="0"/>
                          </a:rPr>
                          <m:t>−5</m:t>
                        </m:r>
                      </m:sup>
                    </m:sSup>
                  </m:oMath>
                </a14:m>
                <a:endParaRPr lang="en-US" sz="5400" b="1" dirty="0">
                  <a:solidFill>
                    <a:schemeClr val="accent1"/>
                  </a:solidFill>
                  <a:latin typeface="+mj-lt"/>
                  <a:cs typeface="Poppins SemiBold" panose="02000000000000000000" pitchFamily="2" charset="0"/>
                </a:endParaRPr>
              </a:p>
            </p:txBody>
          </p:sp>
        </mc:Choice>
        <mc:Fallback xmlns="">
          <p:sp>
            <p:nvSpPr>
              <p:cNvPr id="2" name="TextBox 13">
                <a:extLst>
                  <a:ext uri="{FF2B5EF4-FFF2-40B4-BE49-F238E27FC236}">
                    <a16:creationId xmlns:a16="http://schemas.microsoft.com/office/drawing/2014/main" id="{80F52F2D-E26B-E744-3C42-670DAE4D1928}"/>
                  </a:ext>
                </a:extLst>
              </p:cNvPr>
              <p:cNvSpPr txBox="1">
                <a:spLocks noRot="1" noChangeAspect="1" noMove="1" noResize="1" noEditPoints="1" noAdjustHandles="1" noChangeArrowheads="1" noChangeShapeType="1" noTextEdit="1"/>
              </p:cNvSpPr>
              <p:nvPr/>
            </p:nvSpPr>
            <p:spPr>
              <a:xfrm>
                <a:off x="2827293" y="3135631"/>
                <a:ext cx="17857066" cy="1173398"/>
              </a:xfrm>
              <a:prstGeom prst="rect">
                <a:avLst/>
              </a:prstGeom>
              <a:blipFill>
                <a:blip r:embed="rId2"/>
                <a:stretch>
                  <a:fillRect l="-34" t="-3109" b="-20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13">
                <a:extLst>
                  <a:ext uri="{FF2B5EF4-FFF2-40B4-BE49-F238E27FC236}">
                    <a16:creationId xmlns:a16="http://schemas.microsoft.com/office/drawing/2014/main" id="{A33316AA-26FC-27F7-C919-E7C9D4D18A21}"/>
                  </a:ext>
                </a:extLst>
              </p:cNvPr>
              <p:cNvSpPr txBox="1"/>
              <p:nvPr/>
            </p:nvSpPr>
            <p:spPr>
              <a:xfrm>
                <a:off x="2655843" y="5617323"/>
                <a:ext cx="17857066" cy="2400657"/>
              </a:xfrm>
              <a:prstGeom prst="rect">
                <a:avLst/>
              </a:prstGeom>
              <a:noFill/>
            </p:spPr>
            <p:txBody>
              <a:bodyPr wrap="square" lIns="0" tIns="0" rIns="0" bIns="0" rtlCol="0">
                <a:spAutoFit/>
              </a:bodyPr>
              <a:lstStyle/>
              <a:p>
                <a:r>
                  <a:rPr lang="en-US" dirty="0"/>
                  <a:t>Since the search interval is given, we set </a:t>
                </a:r>
                <a:endParaRPr lang="pl-PL" dirty="0"/>
              </a:p>
              <a:p>
                <a:r>
                  <a:rPr lang="pl-PL" dirty="0"/>
                  <a:t> </a:t>
                </a:r>
                <a14:m>
                  <m:oMath xmlns:m="http://schemas.openxmlformats.org/officeDocument/2006/math">
                    <m:r>
                      <a:rPr lang="en-US" i="1" dirty="0" smtClean="0">
                        <a:latin typeface="Cambria Math" panose="02040503050406030204" pitchFamily="18" charset="0"/>
                      </a:rPr>
                      <m:t>𝑎</m:t>
                    </m:r>
                    <m:r>
                      <a:rPr lang="en-US" i="1" dirty="0">
                        <a:latin typeface="Cambria Math" panose="02040503050406030204" pitchFamily="18" charset="0"/>
                      </a:rPr>
                      <m:t>=0, </m:t>
                    </m:r>
                  </m:oMath>
                </a14:m>
                <a:endParaRPr lang="pl-PL" dirty="0"/>
              </a:p>
              <a:p>
                <a:r>
                  <a:rPr lang="pl-PL" dirty="0"/>
                  <a:t> </a:t>
                </a:r>
                <a14:m>
                  <m:oMath xmlns:m="http://schemas.openxmlformats.org/officeDocument/2006/math">
                    <m:r>
                      <a:rPr lang="en-US" i="1" dirty="0" smtClean="0">
                        <a:latin typeface="Cambria Math" panose="02040503050406030204" pitchFamily="18" charset="0"/>
                      </a:rPr>
                      <m:t>𝑏</m:t>
                    </m:r>
                    <m:r>
                      <a:rPr lang="en-US" i="1" dirty="0">
                        <a:latin typeface="Cambria Math" panose="02040503050406030204" pitchFamily="18" charset="0"/>
                      </a:rPr>
                      <m:t>=</m:t>
                    </m:r>
                    <m:r>
                      <a:rPr lang="en-US" i="1" dirty="0" smtClean="0">
                        <a:latin typeface="Cambria Math" panose="02040503050406030204" pitchFamily="18" charset="0"/>
                      </a:rPr>
                      <m:t>3 </m:t>
                    </m:r>
                    <m:r>
                      <a:rPr lang="pl-PL" i="1" dirty="0" smtClean="0">
                        <a:latin typeface="Cambria Math" panose="02040503050406030204" pitchFamily="18" charset="0"/>
                      </a:rPr>
                      <m:t> </m:t>
                    </m:r>
                  </m:oMath>
                </a14:m>
                <a:endParaRPr lang="pl-PL"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)=−0.5,  </m:t>
                    </m:r>
                    <m:r>
                      <a:rPr lang="en-US" i="1" dirty="0" smtClean="0">
                        <a:latin typeface="Cambria Math" panose="02040503050406030204" pitchFamily="18" charset="0"/>
                      </a:rPr>
                      <m:t>𝑓</m:t>
                    </m:r>
                    <m:r>
                      <a:rPr lang="en-US" i="1" dirty="0">
                        <a:latin typeface="Cambria Math" panose="02040503050406030204" pitchFamily="18" charset="0"/>
                      </a:rPr>
                      <m:t>(</m:t>
                    </m:r>
                    <m:r>
                      <a:rPr lang="en-US" i="1" dirty="0">
                        <a:latin typeface="Cambria Math" panose="02040503050406030204" pitchFamily="18" charset="0"/>
                      </a:rPr>
                      <m:t>𝑏</m:t>
                    </m:r>
                    <m:r>
                      <a:rPr lang="en-US" i="1" dirty="0">
                        <a:latin typeface="Cambria Math" panose="02040503050406030204" pitchFamily="18" charset="0"/>
                      </a:rPr>
                      <m:t>)=0.36</m:t>
                    </m:r>
                  </m:oMath>
                </a14:m>
                <a:r>
                  <a:rPr lang="pl-PL" sz="4800" dirty="0">
                    <a:solidFill>
                      <a:schemeClr val="accent1"/>
                    </a:solidFill>
                    <a:latin typeface="+mj-lt"/>
                    <a:cs typeface="Poppins SemiBold" panose="02000000000000000000" pitchFamily="2" charset="0"/>
                  </a:rPr>
                  <a:t> , </a:t>
                </a:r>
                <a:endParaRPr lang="en-US" sz="4800" dirty="0">
                  <a:solidFill>
                    <a:schemeClr val="accent1"/>
                  </a:solidFill>
                  <a:latin typeface="+mj-lt"/>
                  <a:cs typeface="Poppins SemiBold" panose="02000000000000000000" pitchFamily="2" charset="0"/>
                </a:endParaRPr>
              </a:p>
            </p:txBody>
          </p:sp>
        </mc:Choice>
        <mc:Fallback xmlns="">
          <p:sp>
            <p:nvSpPr>
              <p:cNvPr id="3" name="TextBox 13">
                <a:extLst>
                  <a:ext uri="{FF2B5EF4-FFF2-40B4-BE49-F238E27FC236}">
                    <a16:creationId xmlns:a16="http://schemas.microsoft.com/office/drawing/2014/main" id="{A33316AA-26FC-27F7-C919-E7C9D4D18A21}"/>
                  </a:ext>
                </a:extLst>
              </p:cNvPr>
              <p:cNvSpPr txBox="1">
                <a:spLocks noRot="1" noChangeAspect="1" noMove="1" noResize="1" noEditPoints="1" noAdjustHandles="1" noChangeArrowheads="1" noChangeShapeType="1" noTextEdit="1"/>
              </p:cNvSpPr>
              <p:nvPr/>
            </p:nvSpPr>
            <p:spPr>
              <a:xfrm>
                <a:off x="2655843" y="5617323"/>
                <a:ext cx="17857066" cy="2400657"/>
              </a:xfrm>
              <a:prstGeom prst="rect">
                <a:avLst/>
              </a:prstGeom>
              <a:blipFill>
                <a:blip r:embed="rId3"/>
                <a:stretch>
                  <a:fillRect l="-1571" t="-5838" b="-14721"/>
                </a:stretch>
              </a:blipFill>
            </p:spPr>
            <p:txBody>
              <a:bodyPr/>
              <a:lstStyle/>
              <a:p>
                <a:r>
                  <a:rPr lang="en-US">
                    <a:noFill/>
                  </a:rPr>
                  <a:t> </a:t>
                </a:r>
              </a:p>
            </p:txBody>
          </p:sp>
        </mc:Fallback>
      </mc:AlternateContent>
    </p:spTree>
    <p:extLst>
      <p:ext uri="{BB962C8B-B14F-4D97-AF65-F5344CB8AC3E}">
        <p14:creationId xmlns:p14="http://schemas.microsoft.com/office/powerpoint/2010/main" val="33769355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80F52F2D-E26B-E744-3C42-670DAE4D1928}"/>
                  </a:ext>
                </a:extLst>
              </p:cNvPr>
              <p:cNvSpPr txBox="1"/>
              <p:nvPr/>
            </p:nvSpPr>
            <p:spPr>
              <a:xfrm>
                <a:off x="2827293" y="3135631"/>
                <a:ext cx="17857066" cy="1173398"/>
              </a:xfrm>
              <a:prstGeom prst="rect">
                <a:avLst/>
              </a:prstGeom>
              <a:noFill/>
            </p:spPr>
            <p:txBody>
              <a:bodyPr wrap="square" lIns="0" tIns="0" rIns="0" bIns="0" rtlCol="0">
                <a:spAutoFit/>
              </a:bodyPr>
              <a:lstStyle/>
              <a:p>
                <a14:m>
                  <m:oMath xmlns:m="http://schemas.openxmlformats.org/officeDocument/2006/math">
                    <m:f>
                      <m:fPr>
                        <m:ctrlPr>
                          <a:rPr lang="pl-PL" sz="5400" i="1" dirty="0" smtClean="0">
                            <a:latin typeface="Cambria Math" panose="02040503050406030204" pitchFamily="18" charset="0"/>
                          </a:rPr>
                        </m:ctrlPr>
                      </m:fPr>
                      <m:num>
                        <m:r>
                          <a:rPr lang="en-US" sz="5400" i="1" dirty="0" smtClean="0">
                            <a:latin typeface="Cambria Math" panose="02040503050406030204" pitchFamily="18" charset="0"/>
                          </a:rPr>
                          <m:t>1</m:t>
                        </m:r>
                      </m:num>
                      <m:den>
                        <m:r>
                          <a:rPr lang="en-US" sz="5400" i="1" dirty="0" smtClean="0">
                            <a:latin typeface="Cambria Math" panose="02040503050406030204" pitchFamily="18" charset="0"/>
                          </a:rPr>
                          <m:t>4</m:t>
                        </m:r>
                      </m:den>
                    </m:f>
                    <m:r>
                      <a:rPr lang="en-US" sz="5400" i="1" dirty="0">
                        <a:latin typeface="Cambria Math" panose="02040503050406030204" pitchFamily="18" charset="0"/>
                      </a:rPr>
                      <m:t>(</m:t>
                    </m:r>
                    <m:r>
                      <a:rPr lang="en-US" sz="5400" i="1" dirty="0" err="1">
                        <a:latin typeface="Cambria Math" panose="02040503050406030204" pitchFamily="18" charset="0"/>
                      </a:rPr>
                      <m:t>𝑥</m:t>
                    </m:r>
                    <m:r>
                      <a:rPr lang="pl-PL" sz="5400" b="0" i="1" dirty="0" smtClean="0">
                        <a:latin typeface="Cambria Math" panose="02040503050406030204" pitchFamily="18" charset="0"/>
                      </a:rPr>
                      <m:t> </m:t>
                    </m:r>
                    <m:r>
                      <a:rPr lang="en-US" sz="5400" i="1" dirty="0" err="1">
                        <a:latin typeface="Cambria Math" panose="02040503050406030204" pitchFamily="18" charset="0"/>
                      </a:rPr>
                      <m:t>𝑠𝑖𝑛</m:t>
                    </m:r>
                    <m:r>
                      <a:rPr lang="en-US" sz="5400" i="1" dirty="0">
                        <a:latin typeface="Cambria Math" panose="02040503050406030204" pitchFamily="18" charset="0"/>
                      </a:rPr>
                      <m:t>(</m:t>
                    </m:r>
                    <m:r>
                      <a:rPr lang="en-US" sz="5400" i="1" dirty="0">
                        <a:latin typeface="Cambria Math" panose="02040503050406030204" pitchFamily="18" charset="0"/>
                      </a:rPr>
                      <m:t>𝑥</m:t>
                    </m:r>
                    <m:r>
                      <a:rPr lang="en-US" sz="5400" i="1" dirty="0">
                        <a:latin typeface="Cambria Math" panose="02040503050406030204" pitchFamily="18" charset="0"/>
                      </a:rPr>
                      <m:t>)+</m:t>
                    </m:r>
                    <m:r>
                      <a:rPr lang="en-US" sz="5400" i="1" dirty="0">
                        <a:latin typeface="Cambria Math" panose="02040503050406030204" pitchFamily="18" charset="0"/>
                      </a:rPr>
                      <m:t>𝑥</m:t>
                    </m:r>
                    <m:r>
                      <a:rPr lang="en-US" sz="5400" i="1" dirty="0">
                        <a:latin typeface="Cambria Math" panose="02040503050406030204" pitchFamily="18" charset="0"/>
                      </a:rPr>
                      <m:t>−2)</m:t>
                    </m:r>
                  </m:oMath>
                </a14:m>
                <a:r>
                  <a:rPr lang="en-US" sz="5400" dirty="0"/>
                  <a:t> </a:t>
                </a:r>
                <a:r>
                  <a:rPr lang="pl-PL" sz="5400" dirty="0"/>
                  <a:t>for </a:t>
                </a:r>
                <a14:m>
                  <m:oMath xmlns:m="http://schemas.openxmlformats.org/officeDocument/2006/math">
                    <m:r>
                      <a:rPr lang="en-US" sz="5400" i="1" dirty="0" smtClean="0">
                        <a:latin typeface="Cambria Math" panose="02040503050406030204" pitchFamily="18" charset="0"/>
                      </a:rPr>
                      <m:t>𝑥</m:t>
                    </m:r>
                    <m:r>
                      <a:rPr lang="en-US" sz="5400" i="1" dirty="0">
                        <a:latin typeface="Cambria Math" panose="02040503050406030204" pitchFamily="18" charset="0"/>
                      </a:rPr>
                      <m:t>∈[0,3]</m:t>
                    </m:r>
                  </m:oMath>
                </a14:m>
                <a:r>
                  <a:rPr lang="pl-PL" sz="5400" dirty="0"/>
                  <a:t> </a:t>
                </a:r>
                <a14:m>
                  <m:oMath xmlns:m="http://schemas.openxmlformats.org/officeDocument/2006/math">
                    <m:r>
                      <a:rPr lang="pl-PL" sz="5400" b="0" i="0" dirty="0" smtClean="0">
                        <a:solidFill>
                          <a:srgbClr val="0D0D0D"/>
                        </a:solidFill>
                        <a:highlight>
                          <a:srgbClr val="FFFFFF"/>
                        </a:highlight>
                        <a:latin typeface="Cambria Math" panose="02040503050406030204" pitchFamily="18" charset="0"/>
                      </a:rPr>
                      <m:t>         </m:t>
                    </m:r>
                    <m:r>
                      <a:rPr lang="el-GR" sz="5400" i="1" dirty="0">
                        <a:solidFill>
                          <a:srgbClr val="0D0D0D"/>
                        </a:solidFill>
                        <a:highlight>
                          <a:srgbClr val="FFFFFF"/>
                        </a:highlight>
                        <a:latin typeface="Cambria Math" panose="02040503050406030204" pitchFamily="18" charset="0"/>
                      </a:rPr>
                      <m:t>𝜖</m:t>
                    </m:r>
                  </m:oMath>
                </a14:m>
                <a:r>
                  <a:rPr lang="pl-PL" sz="5400" dirty="0"/>
                  <a:t>=</a:t>
                </a:r>
                <a:r>
                  <a:rPr lang="en-US" sz="5400" dirty="0"/>
                  <a:t> </a:t>
                </a:r>
                <a14:m>
                  <m:oMath xmlns:m="http://schemas.openxmlformats.org/officeDocument/2006/math">
                    <m:r>
                      <a:rPr lang="pl-PL" sz="5400" b="0" i="0" dirty="0" smtClean="0">
                        <a:latin typeface="Cambria Math" panose="02040503050406030204" pitchFamily="18" charset="0"/>
                      </a:rPr>
                      <m:t>5∗</m:t>
                    </m:r>
                    <m:sSup>
                      <m:sSupPr>
                        <m:ctrlPr>
                          <a:rPr lang="pl-PL" sz="5400" b="0" i="1" dirty="0" smtClean="0">
                            <a:latin typeface="Cambria Math" panose="02040503050406030204" pitchFamily="18" charset="0"/>
                          </a:rPr>
                        </m:ctrlPr>
                      </m:sSupPr>
                      <m:e>
                        <m:r>
                          <a:rPr lang="pl-PL" sz="5400" b="0" i="0" dirty="0" smtClean="0">
                            <a:latin typeface="Cambria Math" panose="02040503050406030204" pitchFamily="18" charset="0"/>
                          </a:rPr>
                          <m:t>10</m:t>
                        </m:r>
                      </m:e>
                      <m:sup>
                        <m:r>
                          <a:rPr lang="pl-PL" sz="5400" b="0" i="0" dirty="0" smtClean="0">
                            <a:latin typeface="Cambria Math" panose="02040503050406030204" pitchFamily="18" charset="0"/>
                          </a:rPr>
                          <m:t>−5</m:t>
                        </m:r>
                      </m:sup>
                    </m:sSup>
                  </m:oMath>
                </a14:m>
                <a:endParaRPr lang="en-US" sz="5400" b="1" dirty="0">
                  <a:solidFill>
                    <a:schemeClr val="accent1"/>
                  </a:solidFill>
                  <a:latin typeface="+mj-lt"/>
                  <a:cs typeface="Poppins SemiBold" panose="02000000000000000000" pitchFamily="2" charset="0"/>
                </a:endParaRPr>
              </a:p>
            </p:txBody>
          </p:sp>
        </mc:Choice>
        <mc:Fallback xmlns="">
          <p:sp>
            <p:nvSpPr>
              <p:cNvPr id="2" name="TextBox 13">
                <a:extLst>
                  <a:ext uri="{FF2B5EF4-FFF2-40B4-BE49-F238E27FC236}">
                    <a16:creationId xmlns:a16="http://schemas.microsoft.com/office/drawing/2014/main" id="{80F52F2D-E26B-E744-3C42-670DAE4D1928}"/>
                  </a:ext>
                </a:extLst>
              </p:cNvPr>
              <p:cNvSpPr txBox="1">
                <a:spLocks noRot="1" noChangeAspect="1" noMove="1" noResize="1" noEditPoints="1" noAdjustHandles="1" noChangeArrowheads="1" noChangeShapeType="1" noTextEdit="1"/>
              </p:cNvSpPr>
              <p:nvPr/>
            </p:nvSpPr>
            <p:spPr>
              <a:xfrm>
                <a:off x="2827293" y="3135631"/>
                <a:ext cx="17857066" cy="1173398"/>
              </a:xfrm>
              <a:prstGeom prst="rect">
                <a:avLst/>
              </a:prstGeom>
              <a:blipFill>
                <a:blip r:embed="rId2"/>
                <a:stretch>
                  <a:fillRect l="-34" t="-3109" b="-20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ela 3">
                <a:extLst>
                  <a:ext uri="{FF2B5EF4-FFF2-40B4-BE49-F238E27FC236}">
                    <a16:creationId xmlns:a16="http://schemas.microsoft.com/office/drawing/2014/main" id="{D89EEF82-4B1C-2FE2-37E3-990F7EA9D7DC}"/>
                  </a:ext>
                </a:extLst>
              </p:cNvPr>
              <p:cNvGraphicFramePr>
                <a:graphicFrameLocks noGrp="1"/>
              </p:cNvGraphicFramePr>
              <p:nvPr>
                <p:extLst>
                  <p:ext uri="{D42A27DB-BD31-4B8C-83A1-F6EECF244321}">
                    <p14:modId xmlns:p14="http://schemas.microsoft.com/office/powerpoint/2010/main" val="2875583961"/>
                  </p:ext>
                </p:extLst>
              </p:nvPr>
            </p:nvGraphicFramePr>
            <p:xfrm>
              <a:off x="3274141" y="5230813"/>
              <a:ext cx="16252724" cy="5349558"/>
            </p:xfrm>
            <a:graphic>
              <a:graphicData uri="http://schemas.openxmlformats.org/drawingml/2006/table">
                <a:tbl>
                  <a:tblPr>
                    <a:tableStyleId>{5C22544A-7EE6-4342-B048-85BDC9FD1C3A}</a:tableStyleId>
                  </a:tblPr>
                  <a:tblGrid>
                    <a:gridCol w="4063181">
                      <a:extLst>
                        <a:ext uri="{9D8B030D-6E8A-4147-A177-3AD203B41FA5}">
                          <a16:colId xmlns:a16="http://schemas.microsoft.com/office/drawing/2014/main" val="2198949825"/>
                        </a:ext>
                      </a:extLst>
                    </a:gridCol>
                    <a:gridCol w="4063181">
                      <a:extLst>
                        <a:ext uri="{9D8B030D-6E8A-4147-A177-3AD203B41FA5}">
                          <a16:colId xmlns:a16="http://schemas.microsoft.com/office/drawing/2014/main" val="1090504490"/>
                        </a:ext>
                      </a:extLst>
                    </a:gridCol>
                    <a:gridCol w="4063181">
                      <a:extLst>
                        <a:ext uri="{9D8B030D-6E8A-4147-A177-3AD203B41FA5}">
                          <a16:colId xmlns:a16="http://schemas.microsoft.com/office/drawing/2014/main" val="1696274341"/>
                        </a:ext>
                      </a:extLst>
                    </a:gridCol>
                    <a:gridCol w="4063181">
                      <a:extLst>
                        <a:ext uri="{9D8B030D-6E8A-4147-A177-3AD203B41FA5}">
                          <a16:colId xmlns:a16="http://schemas.microsoft.com/office/drawing/2014/main" val="466238487"/>
                        </a:ext>
                      </a:extLst>
                    </a:gridCol>
                  </a:tblGrid>
                  <a:tr h="891593">
                    <a:tc>
                      <a:txBody>
                        <a:bodyPr/>
                        <a:lstStyle/>
                        <a:p>
                          <a:pPr algn="l" fontAlgn="b"/>
                          <a14:m>
                            <m:oMathPara xmlns:m="http://schemas.openxmlformats.org/officeDocument/2006/math">
                              <m:oMathParaPr>
                                <m:jc m:val="centerGroup"/>
                              </m:oMathParaPr>
                              <m:oMath xmlns:m="http://schemas.openxmlformats.org/officeDocument/2006/math">
                                <m:r>
                                  <a:rPr lang="pl-PL" sz="3000" i="1" u="none" strike="noStrike" dirty="0" smtClean="0">
                                    <a:effectLst/>
                                    <a:latin typeface="Cambria Math" panose="02040503050406030204" pitchFamily="18" charset="0"/>
                                  </a:rPr>
                                  <m:t>𝑎</m:t>
                                </m:r>
                              </m:oMath>
                            </m:oMathPara>
                          </a14:m>
                          <a:endParaRPr lang="pl-PL" sz="3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14:m>
                            <m:oMathPara xmlns:m="http://schemas.openxmlformats.org/officeDocument/2006/math">
                              <m:oMathParaPr>
                                <m:jc m:val="centerGroup"/>
                              </m:oMathParaPr>
                              <m:oMath xmlns:m="http://schemas.openxmlformats.org/officeDocument/2006/math">
                                <m:r>
                                  <a:rPr lang="pl-PL" sz="3000" i="1" u="none" strike="noStrike" dirty="0" smtClean="0">
                                    <a:effectLst/>
                                    <a:latin typeface="Cambria Math" panose="02040503050406030204" pitchFamily="18" charset="0"/>
                                  </a:rPr>
                                  <m:t>𝑏</m:t>
                                </m:r>
                              </m:oMath>
                            </m:oMathPara>
                          </a14:m>
                          <a:endParaRPr lang="pl-PL" sz="3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14:m>
                            <m:oMathPara xmlns:m="http://schemas.openxmlformats.org/officeDocument/2006/math">
                              <m:oMathParaPr>
                                <m:jc m:val="centerGroup"/>
                              </m:oMathParaPr>
                              <m:oMath xmlns:m="http://schemas.openxmlformats.org/officeDocument/2006/math">
                                <m:sSub>
                                  <m:sSubPr>
                                    <m:ctrlPr>
                                      <a:rPr lang="pl-PL" sz="3000" b="0" i="1" u="none" strike="noStrike" dirty="0" smtClean="0">
                                        <a:effectLst/>
                                        <a:latin typeface="Cambria Math" panose="02040503050406030204" pitchFamily="18" charset="0"/>
                                      </a:rPr>
                                    </m:ctrlPr>
                                  </m:sSubPr>
                                  <m:e>
                                    <m:r>
                                      <a:rPr lang="pl-PL" sz="3000" i="1" u="none" strike="noStrike" dirty="0" smtClean="0">
                                        <a:effectLst/>
                                        <a:latin typeface="Cambria Math" panose="02040503050406030204" pitchFamily="18" charset="0"/>
                                      </a:rPr>
                                      <m:t>𝑥</m:t>
                                    </m:r>
                                  </m:e>
                                  <m:sub>
                                    <m:r>
                                      <a:rPr lang="pl-PL" sz="3000" i="1" u="none" strike="noStrike" dirty="0" smtClean="0">
                                        <a:effectLst/>
                                        <a:latin typeface="Cambria Math" panose="02040503050406030204" pitchFamily="18" charset="0"/>
                                      </a:rPr>
                                      <m:t>𝑖</m:t>
                                    </m:r>
                                  </m:sub>
                                </m:sSub>
                              </m:oMath>
                            </m:oMathPara>
                          </a14:m>
                          <a:endParaRPr lang="pl-PL" sz="3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14:m>
                            <m:oMathPara xmlns:m="http://schemas.openxmlformats.org/officeDocument/2006/math">
                              <m:oMathParaPr>
                                <m:jc m:val="centerGroup"/>
                              </m:oMathParaPr>
                              <m:oMath xmlns:m="http://schemas.openxmlformats.org/officeDocument/2006/math">
                                <m:r>
                                  <a:rPr lang="pl-PL" sz="3000" i="1" u="none" strike="noStrike" dirty="0" smtClean="0">
                                    <a:effectLst/>
                                    <a:latin typeface="Cambria Math" panose="02040503050406030204" pitchFamily="18" charset="0"/>
                                  </a:rPr>
                                  <m:t>𝑓</m:t>
                                </m:r>
                                <m:r>
                                  <a:rPr lang="pl-PL" sz="3000" i="1" u="none" strike="noStrike" dirty="0" smtClean="0">
                                    <a:effectLst/>
                                    <a:latin typeface="Cambria Math" panose="02040503050406030204" pitchFamily="18" charset="0"/>
                                  </a:rPr>
                                  <m:t>(</m:t>
                                </m:r>
                                <m:sSub>
                                  <m:sSubPr>
                                    <m:ctrlPr>
                                      <a:rPr lang="pl-PL" sz="3000" b="0" i="1" u="none" strike="noStrike" dirty="0" smtClean="0">
                                        <a:effectLst/>
                                        <a:latin typeface="Cambria Math" panose="02040503050406030204" pitchFamily="18" charset="0"/>
                                      </a:rPr>
                                    </m:ctrlPr>
                                  </m:sSubPr>
                                  <m:e>
                                    <m:r>
                                      <a:rPr lang="pl-PL" sz="3000" i="1" u="none" strike="noStrike" dirty="0" smtClean="0">
                                        <a:effectLst/>
                                        <a:latin typeface="Cambria Math" panose="02040503050406030204" pitchFamily="18" charset="0"/>
                                      </a:rPr>
                                      <m:t>𝑥</m:t>
                                    </m:r>
                                  </m:e>
                                  <m:sub>
                                    <m:r>
                                      <a:rPr lang="pl-PL" sz="3000" i="1" u="none" strike="noStrike" dirty="0" smtClean="0">
                                        <a:effectLst/>
                                        <a:latin typeface="Cambria Math" panose="02040503050406030204" pitchFamily="18" charset="0"/>
                                      </a:rPr>
                                      <m:t>𝑖</m:t>
                                    </m:r>
                                  </m:sub>
                                </m:sSub>
                                <m:r>
                                  <a:rPr lang="pl-PL" sz="3000" i="1" u="none" strike="noStrike" dirty="0" smtClean="0">
                                    <a:effectLst/>
                                    <a:latin typeface="Cambria Math" panose="02040503050406030204" pitchFamily="18" charset="0"/>
                                  </a:rPr>
                                  <m:t>)</m:t>
                                </m:r>
                              </m:oMath>
                            </m:oMathPara>
                          </a14:m>
                          <a:endParaRPr lang="pl-PL" sz="3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829260777"/>
                      </a:ext>
                    </a:extLst>
                  </a:tr>
                  <a:tr h="891593">
                    <a:tc>
                      <a:txBody>
                        <a:bodyPr/>
                        <a:lstStyle/>
                        <a:p>
                          <a:pPr algn="l" fontAlgn="b"/>
                          <a:r>
                            <a:rPr lang="pl-PL" sz="3000" u="none" strike="noStrike" dirty="0">
                              <a:effectLst/>
                            </a:rPr>
                            <a:t>0</a:t>
                          </a:r>
                          <a:endParaRPr lang="pl-PL" sz="3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pl-PL" sz="3000" u="none" strike="noStrike">
                              <a:effectLst/>
                            </a:rPr>
                            <a:t>3.000000000000000</a:t>
                          </a:r>
                          <a:endParaRPr lang="pl-PL" sz="3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3000" u="none" strike="noStrike">
                              <a:effectLst/>
                            </a:rPr>
                            <a:t>1.752664036975744</a:t>
                          </a:r>
                          <a:endParaRPr lang="pl-PL" sz="3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3000" u="none" strike="noStrike" dirty="0">
                              <a:effectLst/>
                            </a:rPr>
                            <a:t>0.369105610113313</a:t>
                          </a:r>
                          <a:endParaRPr lang="pl-PL" sz="3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134646917"/>
                      </a:ext>
                    </a:extLst>
                  </a:tr>
                  <a:tr h="891593">
                    <a:tc>
                      <a:txBody>
                        <a:bodyPr/>
                        <a:lstStyle/>
                        <a:p>
                          <a:pPr algn="l" fontAlgn="b"/>
                          <a:r>
                            <a:rPr lang="pl-PL" sz="3000" u="none" strike="noStrike">
                              <a:effectLst/>
                            </a:rPr>
                            <a:t>0</a:t>
                          </a:r>
                          <a:endParaRPr lang="pl-PL" sz="3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3000" u="none" strike="noStrike">
                              <a:effectLst/>
                            </a:rPr>
                            <a:t>1.752664036975744</a:t>
                          </a:r>
                          <a:endParaRPr lang="pl-PL" sz="3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3000" u="none" strike="noStrike">
                              <a:effectLst/>
                            </a:rPr>
                            <a:t>1.008314764385903</a:t>
                          </a:r>
                          <a:endParaRPr lang="pl-PL" sz="3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3000" u="none" strike="noStrike">
                              <a:effectLst/>
                            </a:rPr>
                            <a:t>-0.034679289763627</a:t>
                          </a:r>
                          <a:endParaRPr lang="pl-PL" sz="3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170931624"/>
                      </a:ext>
                    </a:extLst>
                  </a:tr>
                  <a:tr h="891593">
                    <a:tc>
                      <a:txBody>
                        <a:bodyPr/>
                        <a:lstStyle/>
                        <a:p>
                          <a:pPr algn="l" fontAlgn="b"/>
                          <a:r>
                            <a:rPr lang="pl-PL" sz="3000" u="none" strike="noStrike">
                              <a:effectLst/>
                            </a:rPr>
                            <a:t>1.008314764385903</a:t>
                          </a:r>
                          <a:endParaRPr lang="pl-PL" sz="3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3000" u="none" strike="noStrike">
                              <a:effectLst/>
                            </a:rPr>
                            <a:t>1.752664036975744</a:t>
                          </a:r>
                          <a:endParaRPr lang="pl-PL" sz="3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3000" u="none" strike="noStrike">
                              <a:effectLst/>
                            </a:rPr>
                            <a:t>1.072243613922761</a:t>
                          </a:r>
                          <a:endParaRPr lang="pl-PL" sz="3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3000" u="none" strike="noStrike">
                              <a:effectLst/>
                            </a:rPr>
                            <a:t>0.003492229914605</a:t>
                          </a:r>
                          <a:endParaRPr lang="pl-PL" sz="3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442396479"/>
                      </a:ext>
                    </a:extLst>
                  </a:tr>
                  <a:tr h="891593">
                    <a:tc>
                      <a:txBody>
                        <a:bodyPr/>
                        <a:lstStyle/>
                        <a:p>
                          <a:pPr algn="l" fontAlgn="b"/>
                          <a:r>
                            <a:rPr lang="pl-PL" sz="3000" u="none" strike="noStrike">
                              <a:effectLst/>
                            </a:rPr>
                            <a:t>1.008314764385903</a:t>
                          </a:r>
                          <a:endParaRPr lang="pl-PL" sz="3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3000" u="none" strike="noStrike" dirty="0">
                              <a:effectLst/>
                            </a:rPr>
                            <a:t>1.072243613922761</a:t>
                          </a:r>
                          <a:endParaRPr lang="pl-PL" sz="3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pl-PL" sz="3000" u="none" strike="noStrike">
                              <a:effectLst/>
                            </a:rPr>
                            <a:t>1.066394901515164</a:t>
                          </a:r>
                          <a:endParaRPr lang="pl-PL" sz="3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3000" u="none" strike="noStrike">
                              <a:effectLst/>
                            </a:rPr>
                            <a:t>-0.000003711426036</a:t>
                          </a:r>
                          <a:endParaRPr lang="pl-PL" sz="3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407731193"/>
                      </a:ext>
                    </a:extLst>
                  </a:tr>
                  <a:tr h="891593">
                    <a:tc>
                      <a:txBody>
                        <a:bodyPr/>
                        <a:lstStyle/>
                        <a:p>
                          <a:pPr algn="l" fontAlgn="b"/>
                          <a:r>
                            <a:rPr lang="pl-PL" sz="3000" u="none" strike="noStrike">
                              <a:effectLst/>
                            </a:rPr>
                            <a:t>1.066394901515164</a:t>
                          </a:r>
                          <a:endParaRPr lang="pl-PL" sz="3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3000" u="none" strike="noStrike">
                              <a:effectLst/>
                            </a:rPr>
                            <a:t>1.072243613922761</a:t>
                          </a:r>
                          <a:endParaRPr lang="pl-PL" sz="3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3000" u="none" strike="noStrike">
                              <a:effectLst/>
                            </a:rPr>
                            <a:t>1.066401110733624</a:t>
                          </a:r>
                          <a:endParaRPr lang="pl-PL" sz="3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3000" u="none" strike="noStrike" dirty="0">
                              <a:effectLst/>
                            </a:rPr>
                            <a:t>-0.000000000121721</a:t>
                          </a:r>
                          <a:endParaRPr lang="pl-PL" sz="3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850609545"/>
                      </a:ext>
                    </a:extLst>
                  </a:tr>
                </a:tbl>
              </a:graphicData>
            </a:graphic>
          </p:graphicFrame>
        </mc:Choice>
        <mc:Fallback xmlns="">
          <p:graphicFrame>
            <p:nvGraphicFramePr>
              <p:cNvPr id="4" name="Tabela 3">
                <a:extLst>
                  <a:ext uri="{FF2B5EF4-FFF2-40B4-BE49-F238E27FC236}">
                    <a16:creationId xmlns:a16="http://schemas.microsoft.com/office/drawing/2014/main" id="{D89EEF82-4B1C-2FE2-37E3-990F7EA9D7DC}"/>
                  </a:ext>
                </a:extLst>
              </p:cNvPr>
              <p:cNvGraphicFramePr>
                <a:graphicFrameLocks noGrp="1"/>
              </p:cNvGraphicFramePr>
              <p:nvPr>
                <p:extLst>
                  <p:ext uri="{D42A27DB-BD31-4B8C-83A1-F6EECF244321}">
                    <p14:modId xmlns:p14="http://schemas.microsoft.com/office/powerpoint/2010/main" val="2875583961"/>
                  </p:ext>
                </p:extLst>
              </p:nvPr>
            </p:nvGraphicFramePr>
            <p:xfrm>
              <a:off x="3274141" y="5230813"/>
              <a:ext cx="16252724" cy="5349558"/>
            </p:xfrm>
            <a:graphic>
              <a:graphicData uri="http://schemas.openxmlformats.org/drawingml/2006/table">
                <a:tbl>
                  <a:tblPr>
                    <a:tableStyleId>{5C22544A-7EE6-4342-B048-85BDC9FD1C3A}</a:tableStyleId>
                  </a:tblPr>
                  <a:tblGrid>
                    <a:gridCol w="4063181">
                      <a:extLst>
                        <a:ext uri="{9D8B030D-6E8A-4147-A177-3AD203B41FA5}">
                          <a16:colId xmlns:a16="http://schemas.microsoft.com/office/drawing/2014/main" val="2198949825"/>
                        </a:ext>
                      </a:extLst>
                    </a:gridCol>
                    <a:gridCol w="4063181">
                      <a:extLst>
                        <a:ext uri="{9D8B030D-6E8A-4147-A177-3AD203B41FA5}">
                          <a16:colId xmlns:a16="http://schemas.microsoft.com/office/drawing/2014/main" val="1090504490"/>
                        </a:ext>
                      </a:extLst>
                    </a:gridCol>
                    <a:gridCol w="4063181">
                      <a:extLst>
                        <a:ext uri="{9D8B030D-6E8A-4147-A177-3AD203B41FA5}">
                          <a16:colId xmlns:a16="http://schemas.microsoft.com/office/drawing/2014/main" val="1696274341"/>
                        </a:ext>
                      </a:extLst>
                    </a:gridCol>
                    <a:gridCol w="4063181">
                      <a:extLst>
                        <a:ext uri="{9D8B030D-6E8A-4147-A177-3AD203B41FA5}">
                          <a16:colId xmlns:a16="http://schemas.microsoft.com/office/drawing/2014/main" val="466238487"/>
                        </a:ext>
                      </a:extLst>
                    </a:gridCol>
                  </a:tblGrid>
                  <a:tr h="891593">
                    <a:tc>
                      <a:txBody>
                        <a:bodyPr/>
                        <a:lstStyle/>
                        <a:p>
                          <a:endParaRPr lang="pl-PL"/>
                        </a:p>
                      </a:txBody>
                      <a:tcPr marL="9525" marR="9525" marT="9525" marB="0" anchor="b">
                        <a:blipFill>
                          <a:blip r:embed="rId3"/>
                          <a:stretch>
                            <a:fillRect l="-150" t="-685" r="-300150" b="-527397"/>
                          </a:stretch>
                        </a:blipFill>
                      </a:tcPr>
                    </a:tc>
                    <a:tc>
                      <a:txBody>
                        <a:bodyPr/>
                        <a:lstStyle/>
                        <a:p>
                          <a:endParaRPr lang="pl-PL"/>
                        </a:p>
                      </a:txBody>
                      <a:tcPr marL="9525" marR="9525" marT="9525" marB="0" anchor="b">
                        <a:blipFill>
                          <a:blip r:embed="rId3"/>
                          <a:stretch>
                            <a:fillRect l="-100150" t="-685" r="-200150" b="-527397"/>
                          </a:stretch>
                        </a:blipFill>
                      </a:tcPr>
                    </a:tc>
                    <a:tc>
                      <a:txBody>
                        <a:bodyPr/>
                        <a:lstStyle/>
                        <a:p>
                          <a:endParaRPr lang="pl-PL"/>
                        </a:p>
                      </a:txBody>
                      <a:tcPr marL="9525" marR="9525" marT="9525" marB="0" anchor="b">
                        <a:blipFill>
                          <a:blip r:embed="rId3"/>
                          <a:stretch>
                            <a:fillRect l="-200450" t="-685" r="-100450" b="-527397"/>
                          </a:stretch>
                        </a:blipFill>
                      </a:tcPr>
                    </a:tc>
                    <a:tc>
                      <a:txBody>
                        <a:bodyPr/>
                        <a:lstStyle/>
                        <a:p>
                          <a:endParaRPr lang="pl-PL"/>
                        </a:p>
                      </a:txBody>
                      <a:tcPr marL="9525" marR="9525" marT="9525" marB="0" anchor="b">
                        <a:blipFill>
                          <a:blip r:embed="rId3"/>
                          <a:stretch>
                            <a:fillRect l="-300000" t="-685" r="-300" b="-527397"/>
                          </a:stretch>
                        </a:blipFill>
                      </a:tcPr>
                    </a:tc>
                    <a:extLst>
                      <a:ext uri="{0D108BD9-81ED-4DB2-BD59-A6C34878D82A}">
                        <a16:rowId xmlns:a16="http://schemas.microsoft.com/office/drawing/2014/main" val="3829260777"/>
                      </a:ext>
                    </a:extLst>
                  </a:tr>
                  <a:tr h="891593">
                    <a:tc>
                      <a:txBody>
                        <a:bodyPr/>
                        <a:lstStyle/>
                        <a:p>
                          <a:pPr algn="l" fontAlgn="b"/>
                          <a:r>
                            <a:rPr lang="pl-PL" sz="3000" u="none" strike="noStrike" dirty="0">
                              <a:effectLst/>
                            </a:rPr>
                            <a:t>0</a:t>
                          </a:r>
                          <a:endParaRPr lang="pl-PL" sz="3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pl-PL" sz="3000" u="none" strike="noStrike">
                              <a:effectLst/>
                            </a:rPr>
                            <a:t>3.000000000000000</a:t>
                          </a:r>
                          <a:endParaRPr lang="pl-PL" sz="3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3000" u="none" strike="noStrike">
                              <a:effectLst/>
                            </a:rPr>
                            <a:t>1.752664036975744</a:t>
                          </a:r>
                          <a:endParaRPr lang="pl-PL" sz="3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3000" u="none" strike="noStrike" dirty="0">
                              <a:effectLst/>
                            </a:rPr>
                            <a:t>0.369105610113313</a:t>
                          </a:r>
                          <a:endParaRPr lang="pl-PL" sz="3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134646917"/>
                      </a:ext>
                    </a:extLst>
                  </a:tr>
                  <a:tr h="891593">
                    <a:tc>
                      <a:txBody>
                        <a:bodyPr/>
                        <a:lstStyle/>
                        <a:p>
                          <a:pPr algn="l" fontAlgn="b"/>
                          <a:r>
                            <a:rPr lang="pl-PL" sz="3000" u="none" strike="noStrike">
                              <a:effectLst/>
                            </a:rPr>
                            <a:t>0</a:t>
                          </a:r>
                          <a:endParaRPr lang="pl-PL" sz="3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3000" u="none" strike="noStrike">
                              <a:effectLst/>
                            </a:rPr>
                            <a:t>1.752664036975744</a:t>
                          </a:r>
                          <a:endParaRPr lang="pl-PL" sz="3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3000" u="none" strike="noStrike">
                              <a:effectLst/>
                            </a:rPr>
                            <a:t>1.008314764385903</a:t>
                          </a:r>
                          <a:endParaRPr lang="pl-PL" sz="3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3000" u="none" strike="noStrike">
                              <a:effectLst/>
                            </a:rPr>
                            <a:t>-0.034679289763627</a:t>
                          </a:r>
                          <a:endParaRPr lang="pl-PL" sz="3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170931624"/>
                      </a:ext>
                    </a:extLst>
                  </a:tr>
                  <a:tr h="891593">
                    <a:tc>
                      <a:txBody>
                        <a:bodyPr/>
                        <a:lstStyle/>
                        <a:p>
                          <a:pPr algn="l" fontAlgn="b"/>
                          <a:r>
                            <a:rPr lang="pl-PL" sz="3000" u="none" strike="noStrike">
                              <a:effectLst/>
                            </a:rPr>
                            <a:t>1.008314764385903</a:t>
                          </a:r>
                          <a:endParaRPr lang="pl-PL" sz="3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3000" u="none" strike="noStrike">
                              <a:effectLst/>
                            </a:rPr>
                            <a:t>1.752664036975744</a:t>
                          </a:r>
                          <a:endParaRPr lang="pl-PL" sz="3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3000" u="none" strike="noStrike">
                              <a:effectLst/>
                            </a:rPr>
                            <a:t>1.072243613922761</a:t>
                          </a:r>
                          <a:endParaRPr lang="pl-PL" sz="3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3000" u="none" strike="noStrike">
                              <a:effectLst/>
                            </a:rPr>
                            <a:t>0.003492229914605</a:t>
                          </a:r>
                          <a:endParaRPr lang="pl-PL" sz="3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442396479"/>
                      </a:ext>
                    </a:extLst>
                  </a:tr>
                  <a:tr h="891593">
                    <a:tc>
                      <a:txBody>
                        <a:bodyPr/>
                        <a:lstStyle/>
                        <a:p>
                          <a:pPr algn="l" fontAlgn="b"/>
                          <a:r>
                            <a:rPr lang="pl-PL" sz="3000" u="none" strike="noStrike">
                              <a:effectLst/>
                            </a:rPr>
                            <a:t>1.008314764385903</a:t>
                          </a:r>
                          <a:endParaRPr lang="pl-PL" sz="3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3000" u="none" strike="noStrike" dirty="0">
                              <a:effectLst/>
                            </a:rPr>
                            <a:t>1.072243613922761</a:t>
                          </a:r>
                          <a:endParaRPr lang="pl-PL" sz="3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pl-PL" sz="3000" u="none" strike="noStrike">
                              <a:effectLst/>
                            </a:rPr>
                            <a:t>1.066394901515164</a:t>
                          </a:r>
                          <a:endParaRPr lang="pl-PL" sz="3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3000" u="none" strike="noStrike">
                              <a:effectLst/>
                            </a:rPr>
                            <a:t>-0.000003711426036</a:t>
                          </a:r>
                          <a:endParaRPr lang="pl-PL" sz="3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407731193"/>
                      </a:ext>
                    </a:extLst>
                  </a:tr>
                  <a:tr h="891593">
                    <a:tc>
                      <a:txBody>
                        <a:bodyPr/>
                        <a:lstStyle/>
                        <a:p>
                          <a:pPr algn="l" fontAlgn="b"/>
                          <a:r>
                            <a:rPr lang="pl-PL" sz="3000" u="none" strike="noStrike">
                              <a:effectLst/>
                            </a:rPr>
                            <a:t>1.066394901515164</a:t>
                          </a:r>
                          <a:endParaRPr lang="pl-PL" sz="3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3000" u="none" strike="noStrike">
                              <a:effectLst/>
                            </a:rPr>
                            <a:t>1.072243613922761</a:t>
                          </a:r>
                          <a:endParaRPr lang="pl-PL" sz="3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3000" u="none" strike="noStrike">
                              <a:effectLst/>
                            </a:rPr>
                            <a:t>1.066401110733624</a:t>
                          </a:r>
                          <a:endParaRPr lang="pl-PL" sz="30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pl-PL" sz="3000" u="none" strike="noStrike" dirty="0">
                              <a:effectLst/>
                            </a:rPr>
                            <a:t>-0.000000000121721</a:t>
                          </a:r>
                          <a:endParaRPr lang="pl-PL" sz="3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850609545"/>
                      </a:ext>
                    </a:extLst>
                  </a:tr>
                </a:tbl>
              </a:graphicData>
            </a:graphic>
          </p:graphicFrame>
        </mc:Fallback>
      </mc:AlternateContent>
    </p:spTree>
    <p:extLst>
      <p:ext uri="{BB962C8B-B14F-4D97-AF65-F5344CB8AC3E}">
        <p14:creationId xmlns:p14="http://schemas.microsoft.com/office/powerpoint/2010/main" val="25109622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4" name="Obraz 3">
            <a:extLst>
              <a:ext uri="{FF2B5EF4-FFF2-40B4-BE49-F238E27FC236}">
                <a16:creationId xmlns:a16="http://schemas.microsoft.com/office/drawing/2014/main" id="{06B3586B-D5CB-5EF0-0FD6-65D8F6B89131}"/>
              </a:ext>
            </a:extLst>
          </p:cNvPr>
          <p:cNvPicPr>
            <a:picLocks noChangeAspect="1"/>
          </p:cNvPicPr>
          <p:nvPr/>
        </p:nvPicPr>
        <p:blipFill>
          <a:blip r:embed="rId2"/>
          <a:stretch>
            <a:fillRect/>
          </a:stretch>
        </p:blipFill>
        <p:spPr>
          <a:xfrm>
            <a:off x="6792000" y="2808000"/>
            <a:ext cx="10800000" cy="8100000"/>
          </a:xfrm>
          <a:prstGeom prst="rect">
            <a:avLst/>
          </a:prstGeom>
        </p:spPr>
      </p:pic>
    </p:spTree>
    <p:extLst>
      <p:ext uri="{BB962C8B-B14F-4D97-AF65-F5344CB8AC3E}">
        <p14:creationId xmlns:p14="http://schemas.microsoft.com/office/powerpoint/2010/main" val="27834029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4" name="Obraz 3">
            <a:extLst>
              <a:ext uri="{FF2B5EF4-FFF2-40B4-BE49-F238E27FC236}">
                <a16:creationId xmlns:a16="http://schemas.microsoft.com/office/drawing/2014/main" id="{3C2398D5-20FC-59EC-67DB-EE50C30C445A}"/>
              </a:ext>
            </a:extLst>
          </p:cNvPr>
          <p:cNvPicPr>
            <a:picLocks noChangeAspect="1"/>
          </p:cNvPicPr>
          <p:nvPr/>
        </p:nvPicPr>
        <p:blipFill>
          <a:blip r:embed="rId2"/>
          <a:stretch>
            <a:fillRect/>
          </a:stretch>
        </p:blipFill>
        <p:spPr>
          <a:xfrm>
            <a:off x="6792000" y="2808000"/>
            <a:ext cx="10800000" cy="8100000"/>
          </a:xfrm>
          <a:prstGeom prst="rect">
            <a:avLst/>
          </a:prstGeom>
        </p:spPr>
      </p:pic>
    </p:spTree>
    <p:extLst>
      <p:ext uri="{BB962C8B-B14F-4D97-AF65-F5344CB8AC3E}">
        <p14:creationId xmlns:p14="http://schemas.microsoft.com/office/powerpoint/2010/main" val="27728615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4" name="Obraz 3">
            <a:extLst>
              <a:ext uri="{FF2B5EF4-FFF2-40B4-BE49-F238E27FC236}">
                <a16:creationId xmlns:a16="http://schemas.microsoft.com/office/drawing/2014/main" id="{3A95F3C1-15E6-124D-FAD1-4B369CDC13F0}"/>
              </a:ext>
            </a:extLst>
          </p:cNvPr>
          <p:cNvPicPr>
            <a:picLocks noChangeAspect="1"/>
          </p:cNvPicPr>
          <p:nvPr/>
        </p:nvPicPr>
        <p:blipFill>
          <a:blip r:embed="rId2"/>
          <a:stretch>
            <a:fillRect/>
          </a:stretch>
        </p:blipFill>
        <p:spPr>
          <a:xfrm>
            <a:off x="6792000" y="2808000"/>
            <a:ext cx="10800000" cy="8100000"/>
          </a:xfrm>
          <a:prstGeom prst="rect">
            <a:avLst/>
          </a:prstGeom>
        </p:spPr>
      </p:pic>
    </p:spTree>
    <p:extLst>
      <p:ext uri="{BB962C8B-B14F-4D97-AF65-F5344CB8AC3E}">
        <p14:creationId xmlns:p14="http://schemas.microsoft.com/office/powerpoint/2010/main" val="16096377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en-US" sz="7200" b="1" dirty="0">
                <a:solidFill>
                  <a:schemeClr val="accent1"/>
                </a:solidFill>
                <a:cs typeface="Poppins SemiBold" panose="02000000000000000000" pitchFamily="2" charset="0"/>
              </a:rPr>
              <a:t>Approximate solution of linear equations.</a:t>
            </a: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4151702"/>
            <a:ext cx="17857066" cy="830997"/>
          </a:xfrm>
          <a:prstGeom prst="rect">
            <a:avLst/>
          </a:prstGeom>
          <a:noFill/>
        </p:spPr>
        <p:txBody>
          <a:bodyPr wrap="square" lIns="0" tIns="0" rIns="0" bIns="0" rtlCol="0">
            <a:spAutoFit/>
          </a:bodyPr>
          <a:lstStyle/>
          <a:p>
            <a:r>
              <a:rPr lang="en-US" sz="5400" dirty="0">
                <a:solidFill>
                  <a:schemeClr val="accent1"/>
                </a:solidFill>
                <a:cs typeface="Poppins SemiBold" panose="02000000000000000000" pitchFamily="2" charset="0"/>
              </a:rPr>
              <a:t>Most of these methods are based on Bolzano </a:t>
            </a:r>
            <a:r>
              <a:rPr lang="en-US" sz="5400" dirty="0" err="1">
                <a:solidFill>
                  <a:schemeClr val="accent1"/>
                </a:solidFill>
                <a:cs typeface="Poppins SemiBold" panose="02000000000000000000" pitchFamily="2" charset="0"/>
              </a:rPr>
              <a:t>Couchi's</a:t>
            </a:r>
            <a:r>
              <a:rPr lang="en-US" sz="5400" dirty="0">
                <a:solidFill>
                  <a:schemeClr val="accent1"/>
                </a:solidFill>
                <a:cs typeface="Poppins SemiBold" panose="02000000000000000000" pitchFamily="2" charset="0"/>
              </a:rPr>
              <a:t> theorem</a:t>
            </a:r>
            <a:r>
              <a:rPr lang="pl-PL" sz="5400" dirty="0">
                <a:solidFill>
                  <a:schemeClr val="accent1"/>
                </a:solidFill>
                <a:cs typeface="Poppins SemiBold" panose="02000000000000000000" pitchFamily="2" charset="0"/>
              </a:rPr>
              <a:t>:</a:t>
            </a:r>
            <a:endParaRPr lang="en-US" sz="5400" dirty="0">
              <a:solidFill>
                <a:schemeClr val="accent1"/>
              </a:solidFill>
              <a:cs typeface="Poppins SemiBold" panose="02000000000000000000" pitchFamily="2" charset="0"/>
            </a:endParaRPr>
          </a:p>
        </p:txBody>
      </p:sp>
      <mc:AlternateContent xmlns:mc="http://schemas.openxmlformats.org/markup-compatibility/2006" xmlns:a14="http://schemas.microsoft.com/office/drawing/2010/main">
        <mc:Choice Requires="a14">
          <p:sp>
            <p:nvSpPr>
              <p:cNvPr id="3" name="TextBox 13">
                <a:extLst>
                  <a:ext uri="{FF2B5EF4-FFF2-40B4-BE49-F238E27FC236}">
                    <a16:creationId xmlns:a16="http://schemas.microsoft.com/office/drawing/2014/main" id="{E0BAB805-0A72-4C5B-0A9A-B238238B5AAE}"/>
                  </a:ext>
                </a:extLst>
              </p:cNvPr>
              <p:cNvSpPr txBox="1"/>
              <p:nvPr/>
            </p:nvSpPr>
            <p:spPr>
              <a:xfrm>
                <a:off x="2827293" y="6151490"/>
                <a:ext cx="17857066" cy="4985980"/>
              </a:xfrm>
              <a:prstGeom prst="rect">
                <a:avLst/>
              </a:prstGeom>
              <a:noFill/>
            </p:spPr>
            <p:txBody>
              <a:bodyPr wrap="square" lIns="0" tIns="0" rIns="0" bIns="0" rtlCol="0">
                <a:spAutoFit/>
              </a:bodyPr>
              <a:lstStyle/>
              <a:p>
                <a:r>
                  <a:rPr lang="en-US" sz="5400" i="0" dirty="0">
                    <a:solidFill>
                      <a:schemeClr val="accent1"/>
                    </a:solidFill>
                    <a:latin typeface="+mj-lt"/>
                    <a:cs typeface="Poppins SemiBold" panose="02000000000000000000" pitchFamily="2" charset="0"/>
                  </a:rPr>
                  <a:t>If </a:t>
                </a:r>
                <a14:m>
                  <m:oMath xmlns:m="http://schemas.openxmlformats.org/officeDocument/2006/math">
                    <m:r>
                      <a:rPr lang="en-US" sz="5400" i="1" dirty="0" smtClean="0">
                        <a:solidFill>
                          <a:schemeClr val="accent1"/>
                        </a:solidFill>
                        <a:latin typeface="Cambria Math" panose="02040503050406030204" pitchFamily="18" charset="0"/>
                        <a:cs typeface="Poppins SemiBold" panose="02000000000000000000" pitchFamily="2" charset="0"/>
                      </a:rPr>
                      <m:t>𝑓</m:t>
                    </m:r>
                    <m:r>
                      <a:rPr lang="en-US" sz="5400" i="1" dirty="0" smtClean="0">
                        <a:solidFill>
                          <a:schemeClr val="accent1"/>
                        </a:solidFill>
                        <a:latin typeface="Cambria Math" panose="02040503050406030204" pitchFamily="18" charset="0"/>
                        <a:cs typeface="Poppins SemiBold" panose="02000000000000000000" pitchFamily="2" charset="0"/>
                      </a:rPr>
                      <m:t>(</m:t>
                    </m:r>
                    <m:r>
                      <a:rPr lang="en-US" sz="5400" i="1" dirty="0" smtClean="0">
                        <a:solidFill>
                          <a:schemeClr val="accent1"/>
                        </a:solidFill>
                        <a:latin typeface="Cambria Math" panose="02040503050406030204" pitchFamily="18" charset="0"/>
                        <a:cs typeface="Poppins SemiBold" panose="02000000000000000000" pitchFamily="2" charset="0"/>
                      </a:rPr>
                      <m:t>𝑥</m:t>
                    </m:r>
                    <m:r>
                      <a:rPr lang="en-US" sz="5400" i="1" dirty="0" smtClean="0">
                        <a:solidFill>
                          <a:schemeClr val="accent1"/>
                        </a:solidFill>
                        <a:latin typeface="Cambria Math" panose="02040503050406030204" pitchFamily="18" charset="0"/>
                        <a:cs typeface="Poppins SemiBold" panose="02000000000000000000" pitchFamily="2" charset="0"/>
                      </a:rPr>
                      <m:t>) </m:t>
                    </m:r>
                  </m:oMath>
                </a14:m>
                <a:r>
                  <a:rPr lang="en-US" sz="5400" dirty="0">
                    <a:solidFill>
                      <a:schemeClr val="accent1"/>
                    </a:solidFill>
                    <a:cs typeface="Poppins SemiBold" panose="02000000000000000000" pitchFamily="2" charset="0"/>
                  </a:rPr>
                  <a:t>is continuous in the interval </a:t>
                </a:r>
                <a14:m>
                  <m:oMath xmlns:m="http://schemas.openxmlformats.org/officeDocument/2006/math">
                    <m:r>
                      <a:rPr lang="pl-PL" sz="5400" i="1" dirty="0" smtClean="0">
                        <a:solidFill>
                          <a:schemeClr val="accent1"/>
                        </a:solidFill>
                        <a:latin typeface="Cambria Math" panose="02040503050406030204" pitchFamily="18" charset="0"/>
                        <a:cs typeface="Poppins SemiBold" panose="02000000000000000000" pitchFamily="2" charset="0"/>
                      </a:rPr>
                      <m:t>&lt;</m:t>
                    </m:r>
                    <m:r>
                      <a:rPr lang="en-US" sz="5400" i="1" dirty="0" smtClean="0">
                        <a:solidFill>
                          <a:schemeClr val="accent1"/>
                        </a:solidFill>
                        <a:latin typeface="Cambria Math" panose="02040503050406030204" pitchFamily="18" charset="0"/>
                        <a:cs typeface="Poppins SemiBold" panose="02000000000000000000" pitchFamily="2" charset="0"/>
                      </a:rPr>
                      <m:t>𝑎</m:t>
                    </m:r>
                    <m:r>
                      <a:rPr lang="pl-PL" sz="5400" i="1" dirty="0" smtClean="0">
                        <a:solidFill>
                          <a:schemeClr val="accent1"/>
                        </a:solidFill>
                        <a:latin typeface="Cambria Math" panose="02040503050406030204" pitchFamily="18" charset="0"/>
                        <a:cs typeface="Poppins SemiBold" panose="02000000000000000000" pitchFamily="2" charset="0"/>
                      </a:rPr>
                      <m:t> </m:t>
                    </m:r>
                    <m:r>
                      <a:rPr lang="en-US" sz="5400" i="1" dirty="0" smtClean="0">
                        <a:solidFill>
                          <a:schemeClr val="accent1"/>
                        </a:solidFill>
                        <a:latin typeface="Cambria Math" panose="02040503050406030204" pitchFamily="18" charset="0"/>
                        <a:cs typeface="Poppins SemiBold" panose="02000000000000000000" pitchFamily="2" charset="0"/>
                      </a:rPr>
                      <m:t>𝑏</m:t>
                    </m:r>
                    <m:r>
                      <a:rPr lang="pl-PL" sz="5400" i="1" dirty="0" smtClean="0">
                        <a:solidFill>
                          <a:schemeClr val="accent1"/>
                        </a:solidFill>
                        <a:latin typeface="Cambria Math" panose="02040503050406030204" pitchFamily="18" charset="0"/>
                        <a:cs typeface="Poppins SemiBold" panose="02000000000000000000" pitchFamily="2" charset="0"/>
                      </a:rPr>
                      <m:t>&gt;</m:t>
                    </m:r>
                    <m:r>
                      <a:rPr lang="en-US" sz="5400" i="1" dirty="0" smtClean="0">
                        <a:solidFill>
                          <a:schemeClr val="accent1"/>
                        </a:solidFill>
                        <a:latin typeface="Cambria Math" panose="02040503050406030204" pitchFamily="18" charset="0"/>
                        <a:cs typeface="Poppins SemiBold" panose="02000000000000000000" pitchFamily="2" charset="0"/>
                      </a:rPr>
                      <m:t> </m:t>
                    </m:r>
                  </m:oMath>
                </a14:m>
                <a:r>
                  <a:rPr lang="en-US" sz="5400" dirty="0">
                    <a:solidFill>
                      <a:schemeClr val="accent1"/>
                    </a:solidFill>
                    <a:cs typeface="Poppins SemiBold" panose="02000000000000000000" pitchFamily="2" charset="0"/>
                  </a:rPr>
                  <a:t>and takes values of different signs at its ends, i.e. </a:t>
                </a:r>
                <a14:m>
                  <m:oMath xmlns:m="http://schemas.openxmlformats.org/officeDocument/2006/math">
                    <m:r>
                      <a:rPr lang="en-US" sz="5400" i="1" dirty="0" smtClean="0">
                        <a:solidFill>
                          <a:schemeClr val="accent1"/>
                        </a:solidFill>
                        <a:latin typeface="Cambria Math" panose="02040503050406030204" pitchFamily="18" charset="0"/>
                        <a:cs typeface="Poppins SemiBold" panose="02000000000000000000" pitchFamily="2" charset="0"/>
                      </a:rPr>
                      <m:t>𝑓</m:t>
                    </m:r>
                    <m:r>
                      <a:rPr lang="en-US" sz="5400" i="1" dirty="0" smtClean="0">
                        <a:solidFill>
                          <a:schemeClr val="accent1"/>
                        </a:solidFill>
                        <a:latin typeface="Cambria Math" panose="02040503050406030204" pitchFamily="18" charset="0"/>
                        <a:cs typeface="Poppins SemiBold" panose="02000000000000000000" pitchFamily="2" charset="0"/>
                      </a:rPr>
                      <m:t>(</m:t>
                    </m:r>
                    <m:r>
                      <a:rPr lang="en-US" sz="5400" i="1" dirty="0" smtClean="0">
                        <a:solidFill>
                          <a:schemeClr val="accent1"/>
                        </a:solidFill>
                        <a:latin typeface="Cambria Math" panose="02040503050406030204" pitchFamily="18" charset="0"/>
                        <a:cs typeface="Poppins SemiBold" panose="02000000000000000000" pitchFamily="2" charset="0"/>
                      </a:rPr>
                      <m:t>𝑎</m:t>
                    </m:r>
                    <m:r>
                      <a:rPr lang="en-US" sz="5400" i="1" dirty="0" smtClean="0">
                        <a:solidFill>
                          <a:schemeClr val="accent1"/>
                        </a:solidFill>
                        <a:latin typeface="Cambria Math" panose="02040503050406030204" pitchFamily="18" charset="0"/>
                        <a:cs typeface="Poppins SemiBold" panose="02000000000000000000" pitchFamily="2" charset="0"/>
                      </a:rPr>
                      <m:t>)</m:t>
                    </m:r>
                    <m:r>
                      <a:rPr lang="en-US" sz="5400" i="1" dirty="0" smtClean="0">
                        <a:solidFill>
                          <a:schemeClr val="accent1"/>
                        </a:solidFill>
                        <a:latin typeface="Cambria Math" panose="02040503050406030204" pitchFamily="18" charset="0"/>
                        <a:cs typeface="Poppins SemiBold" panose="02000000000000000000" pitchFamily="2" charset="0"/>
                      </a:rPr>
                      <m:t>𝑓</m:t>
                    </m:r>
                    <m:r>
                      <a:rPr lang="en-US" sz="5400" i="1" dirty="0" smtClean="0">
                        <a:solidFill>
                          <a:schemeClr val="accent1"/>
                        </a:solidFill>
                        <a:latin typeface="Cambria Math" panose="02040503050406030204" pitchFamily="18" charset="0"/>
                        <a:cs typeface="Poppins SemiBold" panose="02000000000000000000" pitchFamily="2" charset="0"/>
                      </a:rPr>
                      <m:t>(</m:t>
                    </m:r>
                    <m:r>
                      <a:rPr lang="en-US" sz="5400" i="1" dirty="0" smtClean="0">
                        <a:solidFill>
                          <a:schemeClr val="accent1"/>
                        </a:solidFill>
                        <a:latin typeface="Cambria Math" panose="02040503050406030204" pitchFamily="18" charset="0"/>
                        <a:cs typeface="Poppins SemiBold" panose="02000000000000000000" pitchFamily="2" charset="0"/>
                      </a:rPr>
                      <m:t>𝑏</m:t>
                    </m:r>
                    <m:r>
                      <a:rPr lang="en-US" sz="5400" i="1" dirty="0" smtClean="0">
                        <a:solidFill>
                          <a:schemeClr val="accent1"/>
                        </a:solidFill>
                        <a:latin typeface="Cambria Math" panose="02040503050406030204" pitchFamily="18" charset="0"/>
                        <a:cs typeface="Poppins SemiBold" panose="02000000000000000000" pitchFamily="2" charset="0"/>
                      </a:rPr>
                      <m:t>)&lt;0</m:t>
                    </m:r>
                  </m:oMath>
                </a14:m>
                <a:r>
                  <a:rPr lang="en-US" sz="5400" dirty="0">
                    <a:solidFill>
                      <a:schemeClr val="accent1"/>
                    </a:solidFill>
                    <a:cs typeface="Poppins SemiBold" panose="02000000000000000000" pitchFamily="2" charset="0"/>
                  </a:rPr>
                  <a:t>, then within this interval there is a point </a:t>
                </a:r>
                <a14:m>
                  <m:oMath xmlns:m="http://schemas.openxmlformats.org/officeDocument/2006/math">
                    <m:r>
                      <a:rPr lang="pl-PL" sz="5400" b="0" i="1" dirty="0" smtClean="0">
                        <a:solidFill>
                          <a:schemeClr val="accent1"/>
                        </a:solidFill>
                        <a:latin typeface="Cambria Math" panose="02040503050406030204" pitchFamily="18" charset="0"/>
                        <a:cs typeface="Poppins SemiBold" panose="02000000000000000000" pitchFamily="2" charset="0"/>
                      </a:rPr>
                      <m:t>𝜉</m:t>
                    </m:r>
                    <m:r>
                      <a:rPr lang="pl-PL" sz="5400" b="0" i="1" dirty="0" smtClean="0">
                        <a:solidFill>
                          <a:schemeClr val="accent1"/>
                        </a:solidFill>
                        <a:latin typeface="Cambria Math" panose="02040503050406030204" pitchFamily="18" charset="0"/>
                        <a:cs typeface="Poppins SemiBold" panose="02000000000000000000" pitchFamily="2" charset="0"/>
                      </a:rPr>
                      <m:t>   </m:t>
                    </m:r>
                  </m:oMath>
                </a14:m>
                <a:r>
                  <a:rPr lang="en-US" sz="5400" dirty="0">
                    <a:solidFill>
                      <a:schemeClr val="accent1"/>
                    </a:solidFill>
                    <a:cs typeface="Poppins SemiBold" panose="02000000000000000000" pitchFamily="2" charset="0"/>
                  </a:rPr>
                  <a:t> such that </a:t>
                </a:r>
                <a14:m>
                  <m:oMath xmlns:m="http://schemas.openxmlformats.org/officeDocument/2006/math">
                    <m:r>
                      <a:rPr lang="en-US" sz="5400" i="1" dirty="0" smtClean="0">
                        <a:solidFill>
                          <a:schemeClr val="accent1"/>
                        </a:solidFill>
                        <a:latin typeface="Cambria Math" panose="02040503050406030204" pitchFamily="18" charset="0"/>
                        <a:cs typeface="Poppins SemiBold" panose="02000000000000000000" pitchFamily="2" charset="0"/>
                      </a:rPr>
                      <m:t>𝑓</m:t>
                    </m:r>
                    <m:r>
                      <a:rPr lang="en-US" sz="5400" i="1" dirty="0" smtClean="0">
                        <a:solidFill>
                          <a:schemeClr val="accent1"/>
                        </a:solidFill>
                        <a:latin typeface="Cambria Math" panose="02040503050406030204" pitchFamily="18" charset="0"/>
                        <a:cs typeface="Poppins SemiBold" panose="02000000000000000000" pitchFamily="2" charset="0"/>
                      </a:rPr>
                      <m:t>(</m:t>
                    </m:r>
                    <m:r>
                      <a:rPr lang="pl-PL" sz="5400" b="0" i="1" dirty="0" smtClean="0">
                        <a:solidFill>
                          <a:schemeClr val="accent1"/>
                        </a:solidFill>
                        <a:latin typeface="Cambria Math" panose="02040503050406030204" pitchFamily="18" charset="0"/>
                        <a:cs typeface="Poppins SemiBold" panose="02000000000000000000" pitchFamily="2" charset="0"/>
                      </a:rPr>
                      <m:t>𝜉</m:t>
                    </m:r>
                    <m:r>
                      <a:rPr lang="en-US" sz="5400" i="1" dirty="0" smtClean="0">
                        <a:solidFill>
                          <a:schemeClr val="accent1"/>
                        </a:solidFill>
                        <a:latin typeface="Cambria Math" panose="02040503050406030204" pitchFamily="18" charset="0"/>
                        <a:cs typeface="Poppins SemiBold" panose="02000000000000000000" pitchFamily="2" charset="0"/>
                      </a:rPr>
                      <m:t>)=0</m:t>
                    </m:r>
                  </m:oMath>
                </a14:m>
                <a:r>
                  <a:rPr lang="en-US" sz="5400" dirty="0">
                    <a:solidFill>
                      <a:schemeClr val="accent1"/>
                    </a:solidFill>
                    <a:cs typeface="Poppins SemiBold" panose="02000000000000000000" pitchFamily="2" charset="0"/>
                  </a:rPr>
                  <a:t>.</a:t>
                </a:r>
                <a:endParaRPr lang="pl-PL" sz="5400" dirty="0">
                  <a:solidFill>
                    <a:schemeClr val="accent1"/>
                  </a:solidFill>
                  <a:cs typeface="Poppins SemiBold" panose="02000000000000000000" pitchFamily="2" charset="0"/>
                </a:endParaRPr>
              </a:p>
              <a:p>
                <a:endParaRPr lang="en-US" sz="5400" dirty="0">
                  <a:solidFill>
                    <a:schemeClr val="accent1"/>
                  </a:solidFill>
                  <a:cs typeface="Poppins SemiBold" panose="02000000000000000000" pitchFamily="2" charset="0"/>
                </a:endParaRPr>
              </a:p>
              <a:p>
                <a:r>
                  <a:rPr lang="en-US" sz="5400" dirty="0">
                    <a:solidFill>
                      <a:schemeClr val="accent1"/>
                    </a:solidFill>
                    <a:cs typeface="Poppins SemiBold" panose="02000000000000000000" pitchFamily="2" charset="0"/>
                  </a:rPr>
                  <a:t>Moreover, if </a:t>
                </a:r>
                <a14:m>
                  <m:oMath xmlns:m="http://schemas.openxmlformats.org/officeDocument/2006/math">
                    <m:r>
                      <a:rPr lang="en-US" sz="5400" i="1" dirty="0" smtClean="0">
                        <a:solidFill>
                          <a:schemeClr val="accent1"/>
                        </a:solidFill>
                        <a:latin typeface="Cambria Math" panose="02040503050406030204" pitchFamily="18" charset="0"/>
                        <a:cs typeface="Poppins SemiBold" panose="02000000000000000000" pitchFamily="2" charset="0"/>
                      </a:rPr>
                      <m:t>𝑓</m:t>
                    </m:r>
                    <m:r>
                      <a:rPr lang="pl-PL" sz="5400" b="0" i="1" dirty="0" smtClean="0">
                        <a:solidFill>
                          <a:schemeClr val="accent1"/>
                        </a:solidFill>
                        <a:latin typeface="Cambria Math" panose="02040503050406030204" pitchFamily="18" charset="0"/>
                        <a:cs typeface="Poppins SemiBold" panose="02000000000000000000" pitchFamily="2" charset="0"/>
                      </a:rPr>
                      <m:t>′</m:t>
                    </m:r>
                    <m:r>
                      <a:rPr lang="en-US" sz="5400" i="1" dirty="0" smtClean="0">
                        <a:solidFill>
                          <a:schemeClr val="accent1"/>
                        </a:solidFill>
                        <a:latin typeface="Cambria Math" panose="02040503050406030204" pitchFamily="18" charset="0"/>
                        <a:cs typeface="Poppins SemiBold" panose="02000000000000000000" pitchFamily="2" charset="0"/>
                      </a:rPr>
                      <m:t>(</m:t>
                    </m:r>
                    <m:r>
                      <a:rPr lang="en-US" sz="5400" i="1" dirty="0" smtClean="0">
                        <a:solidFill>
                          <a:schemeClr val="accent1"/>
                        </a:solidFill>
                        <a:latin typeface="Cambria Math" panose="02040503050406030204" pitchFamily="18" charset="0"/>
                        <a:cs typeface="Poppins SemiBold" panose="02000000000000000000" pitchFamily="2" charset="0"/>
                      </a:rPr>
                      <m:t>𝑥</m:t>
                    </m:r>
                    <m:r>
                      <a:rPr lang="en-US" sz="5400" i="1" dirty="0" smtClean="0">
                        <a:solidFill>
                          <a:schemeClr val="accent1"/>
                        </a:solidFill>
                        <a:latin typeface="Cambria Math" panose="02040503050406030204" pitchFamily="18" charset="0"/>
                        <a:cs typeface="Poppins SemiBold" panose="02000000000000000000" pitchFamily="2" charset="0"/>
                      </a:rPr>
                      <m:t>)</m:t>
                    </m:r>
                  </m:oMath>
                </a14:m>
                <a:r>
                  <a:rPr lang="en-US" sz="5400" dirty="0">
                    <a:solidFill>
                      <a:schemeClr val="accent1"/>
                    </a:solidFill>
                    <a:cs typeface="Poppins SemiBold" panose="02000000000000000000" pitchFamily="2" charset="0"/>
                  </a:rPr>
                  <a:t> has a constant sign in the interval </a:t>
                </a:r>
                <a14:m>
                  <m:oMath xmlns:m="http://schemas.openxmlformats.org/officeDocument/2006/math">
                    <m:r>
                      <a:rPr lang="pl-PL" sz="5400" i="1" dirty="0" smtClean="0">
                        <a:solidFill>
                          <a:schemeClr val="accent1"/>
                        </a:solidFill>
                        <a:latin typeface="Cambria Math" panose="02040503050406030204" pitchFamily="18" charset="0"/>
                        <a:cs typeface="Poppins SemiBold" panose="02000000000000000000" pitchFamily="2" charset="0"/>
                      </a:rPr>
                      <m:t>&lt;</m:t>
                    </m:r>
                    <m:r>
                      <a:rPr lang="pl-PL" sz="5400" i="1" dirty="0" smtClean="0">
                        <a:solidFill>
                          <a:schemeClr val="accent1"/>
                        </a:solidFill>
                        <a:latin typeface="Cambria Math" panose="02040503050406030204" pitchFamily="18" charset="0"/>
                        <a:cs typeface="Poppins SemiBold" panose="02000000000000000000" pitchFamily="2" charset="0"/>
                      </a:rPr>
                      <m:t>𝑎</m:t>
                    </m:r>
                    <m:r>
                      <a:rPr lang="pl-PL" sz="5400" i="1" dirty="0" smtClean="0">
                        <a:solidFill>
                          <a:schemeClr val="accent1"/>
                        </a:solidFill>
                        <a:latin typeface="Cambria Math" panose="02040503050406030204" pitchFamily="18" charset="0"/>
                        <a:cs typeface="Poppins SemiBold" panose="02000000000000000000" pitchFamily="2" charset="0"/>
                      </a:rPr>
                      <m:t> </m:t>
                    </m:r>
                    <m:r>
                      <a:rPr lang="pl-PL" sz="5400" i="1" dirty="0" smtClean="0">
                        <a:solidFill>
                          <a:schemeClr val="accent1"/>
                        </a:solidFill>
                        <a:latin typeface="Cambria Math" panose="02040503050406030204" pitchFamily="18" charset="0"/>
                        <a:cs typeface="Poppins SemiBold" panose="02000000000000000000" pitchFamily="2" charset="0"/>
                      </a:rPr>
                      <m:t>𝑏</m:t>
                    </m:r>
                    <m:r>
                      <a:rPr lang="pl-PL" sz="5400" i="1" dirty="0" smtClean="0">
                        <a:solidFill>
                          <a:schemeClr val="accent1"/>
                        </a:solidFill>
                        <a:latin typeface="Cambria Math" panose="02040503050406030204" pitchFamily="18" charset="0"/>
                        <a:cs typeface="Poppins SemiBold" panose="02000000000000000000" pitchFamily="2" charset="0"/>
                      </a:rPr>
                      <m:t>&gt;</m:t>
                    </m:r>
                  </m:oMath>
                </a14:m>
                <a:r>
                  <a:rPr lang="en-US" sz="5400" dirty="0">
                    <a:solidFill>
                      <a:schemeClr val="accent1"/>
                    </a:solidFill>
                    <a:cs typeface="Poppins SemiBold" panose="02000000000000000000" pitchFamily="2" charset="0"/>
                  </a:rPr>
                  <a:t>, then this point is only</a:t>
                </a:r>
              </a:p>
            </p:txBody>
          </p:sp>
        </mc:Choice>
        <mc:Fallback xmlns="">
          <p:sp>
            <p:nvSpPr>
              <p:cNvPr id="3" name="TextBox 13">
                <a:extLst>
                  <a:ext uri="{FF2B5EF4-FFF2-40B4-BE49-F238E27FC236}">
                    <a16:creationId xmlns:a16="http://schemas.microsoft.com/office/drawing/2014/main" id="{E0BAB805-0A72-4C5B-0A9A-B238238B5AAE}"/>
                  </a:ext>
                </a:extLst>
              </p:cNvPr>
              <p:cNvSpPr txBox="1">
                <a:spLocks noRot="1" noChangeAspect="1" noMove="1" noResize="1" noEditPoints="1" noAdjustHandles="1" noChangeArrowheads="1" noChangeShapeType="1" noTextEdit="1"/>
              </p:cNvSpPr>
              <p:nvPr/>
            </p:nvSpPr>
            <p:spPr>
              <a:xfrm>
                <a:off x="2827293" y="6151490"/>
                <a:ext cx="17857066" cy="4985980"/>
              </a:xfrm>
              <a:prstGeom prst="rect">
                <a:avLst/>
              </a:prstGeom>
              <a:blipFill>
                <a:blip r:embed="rId4"/>
                <a:stretch>
                  <a:fillRect l="-2356" t="-4156" r="-2185" b="-7457"/>
                </a:stretch>
              </a:blipFill>
            </p:spPr>
            <p:txBody>
              <a:bodyPr/>
              <a:lstStyle/>
              <a:p>
                <a:r>
                  <a:rPr lang="pl-PL">
                    <a:noFill/>
                  </a:rPr>
                  <a:t> </a:t>
                </a:r>
              </a:p>
            </p:txBody>
          </p:sp>
        </mc:Fallback>
      </mc:AlternateContent>
    </p:spTree>
    <p:extLst>
      <p:ext uri="{BB962C8B-B14F-4D97-AF65-F5344CB8AC3E}">
        <p14:creationId xmlns:p14="http://schemas.microsoft.com/office/powerpoint/2010/main" val="36408675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4" name="Obraz 3">
            <a:extLst>
              <a:ext uri="{FF2B5EF4-FFF2-40B4-BE49-F238E27FC236}">
                <a16:creationId xmlns:a16="http://schemas.microsoft.com/office/drawing/2014/main" id="{930021CD-4F45-F960-3CB9-FECAE618910B}"/>
              </a:ext>
            </a:extLst>
          </p:cNvPr>
          <p:cNvPicPr>
            <a:picLocks noChangeAspect="1"/>
          </p:cNvPicPr>
          <p:nvPr/>
        </p:nvPicPr>
        <p:blipFill>
          <a:blip r:embed="rId2"/>
          <a:stretch>
            <a:fillRect/>
          </a:stretch>
        </p:blipFill>
        <p:spPr>
          <a:xfrm>
            <a:off x="6792000" y="2808000"/>
            <a:ext cx="10800000" cy="8100000"/>
          </a:xfrm>
          <a:prstGeom prst="rect">
            <a:avLst/>
          </a:prstGeom>
        </p:spPr>
      </p:pic>
    </p:spTree>
    <p:extLst>
      <p:ext uri="{BB962C8B-B14F-4D97-AF65-F5344CB8AC3E}">
        <p14:creationId xmlns:p14="http://schemas.microsoft.com/office/powerpoint/2010/main" val="33871450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4" name="Obraz 3">
            <a:extLst>
              <a:ext uri="{FF2B5EF4-FFF2-40B4-BE49-F238E27FC236}">
                <a16:creationId xmlns:a16="http://schemas.microsoft.com/office/drawing/2014/main" id="{21D172CA-92A9-0B65-806F-7A0A64F7FF0C}"/>
              </a:ext>
            </a:extLst>
          </p:cNvPr>
          <p:cNvPicPr>
            <a:picLocks noChangeAspect="1"/>
          </p:cNvPicPr>
          <p:nvPr/>
        </p:nvPicPr>
        <p:blipFill>
          <a:blip r:embed="rId2"/>
          <a:stretch>
            <a:fillRect/>
          </a:stretch>
        </p:blipFill>
        <p:spPr>
          <a:xfrm>
            <a:off x="6792000" y="2808000"/>
            <a:ext cx="10800000" cy="8100000"/>
          </a:xfrm>
          <a:prstGeom prst="rect">
            <a:avLst/>
          </a:prstGeom>
        </p:spPr>
      </p:pic>
    </p:spTree>
    <p:extLst>
      <p:ext uri="{BB962C8B-B14F-4D97-AF65-F5344CB8AC3E}">
        <p14:creationId xmlns:p14="http://schemas.microsoft.com/office/powerpoint/2010/main" val="660071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7" name="Obraz 6">
            <a:extLst>
              <a:ext uri="{FF2B5EF4-FFF2-40B4-BE49-F238E27FC236}">
                <a16:creationId xmlns:a16="http://schemas.microsoft.com/office/drawing/2014/main" id="{A8A7FBB7-AF16-1905-D7C5-30BAEE472D0F}"/>
              </a:ext>
            </a:extLst>
          </p:cNvPr>
          <p:cNvPicPr>
            <a:picLocks noChangeAspect="1"/>
          </p:cNvPicPr>
          <p:nvPr/>
        </p:nvPicPr>
        <p:blipFill>
          <a:blip r:embed="rId2"/>
          <a:stretch>
            <a:fillRect/>
          </a:stretch>
        </p:blipFill>
        <p:spPr>
          <a:xfrm>
            <a:off x="6792000" y="2808000"/>
            <a:ext cx="10800000" cy="8100000"/>
          </a:xfrm>
          <a:prstGeom prst="rect">
            <a:avLst/>
          </a:prstGeom>
        </p:spPr>
      </p:pic>
    </p:spTree>
    <p:extLst>
      <p:ext uri="{BB962C8B-B14F-4D97-AF65-F5344CB8AC3E}">
        <p14:creationId xmlns:p14="http://schemas.microsoft.com/office/powerpoint/2010/main" val="593375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3135631"/>
            <a:ext cx="17857066" cy="830997"/>
          </a:xfrm>
          <a:prstGeom prst="rect">
            <a:avLst/>
          </a:prstGeom>
          <a:noFill/>
        </p:spPr>
        <p:txBody>
          <a:bodyPr wrap="square" lIns="0" tIns="0" rIns="0" bIns="0" rtlCol="0">
            <a:spAutoFit/>
          </a:bodyPr>
          <a:lstStyle/>
          <a:p>
            <a:r>
              <a:rPr lang="pl-PL" sz="5400" b="1" dirty="0" err="1">
                <a:solidFill>
                  <a:srgbClr val="0D0D0D"/>
                </a:solidFill>
                <a:latin typeface="+mj-lt"/>
              </a:rPr>
              <a:t>False</a:t>
            </a:r>
            <a:r>
              <a:rPr lang="pl-PL" sz="5400" b="1" dirty="0">
                <a:solidFill>
                  <a:srgbClr val="0D0D0D"/>
                </a:solidFill>
                <a:latin typeface="+mj-lt"/>
              </a:rPr>
              <a:t> </a:t>
            </a:r>
            <a:r>
              <a:rPr lang="pl-PL" sz="5400" b="1" dirty="0" err="1">
                <a:solidFill>
                  <a:srgbClr val="0D0D0D"/>
                </a:solidFill>
                <a:latin typeface="+mj-lt"/>
              </a:rPr>
              <a:t>position</a:t>
            </a:r>
            <a:r>
              <a:rPr lang="pl-PL" sz="5400" b="1" dirty="0">
                <a:solidFill>
                  <a:srgbClr val="0D0D0D"/>
                </a:solidFill>
                <a:latin typeface="+mj-lt"/>
              </a:rPr>
              <a:t> </a:t>
            </a:r>
            <a:r>
              <a:rPr lang="pl-PL" sz="5400" b="1" dirty="0" err="1">
                <a:solidFill>
                  <a:srgbClr val="0D0D0D"/>
                </a:solidFill>
                <a:latin typeface="+mj-lt"/>
              </a:rPr>
              <a:t>method</a:t>
            </a:r>
            <a:r>
              <a:rPr lang="pl-PL" sz="5400" b="1" dirty="0">
                <a:solidFill>
                  <a:srgbClr val="0D0D0D"/>
                </a:solidFill>
                <a:latin typeface="+mj-lt"/>
              </a:rPr>
              <a:t> - </a:t>
            </a:r>
            <a:r>
              <a:rPr lang="pl-PL" sz="5400" b="1" dirty="0" err="1">
                <a:solidFill>
                  <a:srgbClr val="0D0D0D"/>
                </a:solidFill>
                <a:latin typeface="+mj-lt"/>
              </a:rPr>
              <a:t>coments</a:t>
            </a:r>
            <a:endParaRPr lang="en-US" sz="5400" b="1" dirty="0">
              <a:solidFill>
                <a:schemeClr val="accent1"/>
              </a:solidFill>
              <a:latin typeface="+mj-lt"/>
              <a:cs typeface="Poppins SemiBold" panose="02000000000000000000" pitchFamily="2" charset="0"/>
            </a:endParaRPr>
          </a:p>
        </p:txBody>
      </p:sp>
      <p:sp>
        <p:nvSpPr>
          <p:cNvPr id="7" name="pole tekstowe 6">
            <a:extLst>
              <a:ext uri="{FF2B5EF4-FFF2-40B4-BE49-F238E27FC236}">
                <a16:creationId xmlns:a16="http://schemas.microsoft.com/office/drawing/2014/main" id="{2CA9D3FF-65C5-723C-EB6A-78266EB1902B}"/>
              </a:ext>
            </a:extLst>
          </p:cNvPr>
          <p:cNvSpPr txBox="1"/>
          <p:nvPr/>
        </p:nvSpPr>
        <p:spPr>
          <a:xfrm>
            <a:off x="2827292" y="4292590"/>
            <a:ext cx="19670757" cy="646331"/>
          </a:xfrm>
          <a:prstGeom prst="rect">
            <a:avLst/>
          </a:prstGeom>
          <a:noFill/>
        </p:spPr>
        <p:txBody>
          <a:bodyPr wrap="square">
            <a:spAutoFit/>
          </a:bodyPr>
          <a:lstStyle/>
          <a:p>
            <a:pPr algn="l"/>
            <a:r>
              <a:rPr lang="en-US" b="0" i="0" dirty="0">
                <a:solidFill>
                  <a:srgbClr val="0D0D0D"/>
                </a:solidFill>
                <a:effectLst/>
                <a:highlight>
                  <a:srgbClr val="FFFFFF"/>
                </a:highlight>
                <a:latin typeface="Söhne"/>
              </a:rPr>
              <a:t>In the false position method, from a certain iteration, one of the interval boundaries stops changing.</a:t>
            </a:r>
          </a:p>
        </p:txBody>
      </p:sp>
      <p:sp>
        <p:nvSpPr>
          <p:cNvPr id="12" name="pole tekstowe 11">
            <a:extLst>
              <a:ext uri="{FF2B5EF4-FFF2-40B4-BE49-F238E27FC236}">
                <a16:creationId xmlns:a16="http://schemas.microsoft.com/office/drawing/2014/main" id="{D8635E8B-BF63-53A6-1525-DF22CCD5910C}"/>
              </a:ext>
            </a:extLst>
          </p:cNvPr>
          <p:cNvSpPr txBox="1"/>
          <p:nvPr/>
        </p:nvSpPr>
        <p:spPr>
          <a:xfrm>
            <a:off x="2827292" y="6234752"/>
            <a:ext cx="19670756" cy="646331"/>
          </a:xfrm>
          <a:prstGeom prst="rect">
            <a:avLst/>
          </a:prstGeom>
          <a:noFill/>
        </p:spPr>
        <p:txBody>
          <a:bodyPr wrap="square">
            <a:spAutoFit/>
          </a:bodyPr>
          <a:lstStyle/>
          <a:p>
            <a:pPr algn="l"/>
            <a:r>
              <a:rPr lang="en-US" b="0" i="0" dirty="0">
                <a:solidFill>
                  <a:srgbClr val="0D0D0D"/>
                </a:solidFill>
                <a:effectLst/>
                <a:highlight>
                  <a:srgbClr val="FFFFFF"/>
                </a:highlight>
                <a:latin typeface="Söhne"/>
              </a:rPr>
              <a:t>In the secant method, we protect against this by using two previous approximations in each iteration.</a:t>
            </a:r>
          </a:p>
        </p:txBody>
      </p:sp>
      <p:sp>
        <p:nvSpPr>
          <p:cNvPr id="14" name="pole tekstowe 13">
            <a:extLst>
              <a:ext uri="{FF2B5EF4-FFF2-40B4-BE49-F238E27FC236}">
                <a16:creationId xmlns:a16="http://schemas.microsoft.com/office/drawing/2014/main" id="{C65881A3-0A5D-DCF8-6629-5EEDF0D6B7C3}"/>
              </a:ext>
            </a:extLst>
          </p:cNvPr>
          <p:cNvSpPr txBox="1"/>
          <p:nvPr/>
        </p:nvSpPr>
        <p:spPr>
          <a:xfrm>
            <a:off x="2827292" y="8176915"/>
            <a:ext cx="19670756" cy="646331"/>
          </a:xfrm>
          <a:prstGeom prst="rect">
            <a:avLst/>
          </a:prstGeom>
          <a:noFill/>
        </p:spPr>
        <p:txBody>
          <a:bodyPr wrap="square">
            <a:spAutoFit/>
          </a:bodyPr>
          <a:lstStyle/>
          <a:p>
            <a:pPr algn="l"/>
            <a:r>
              <a:rPr lang="en-US" b="0" i="0" dirty="0">
                <a:solidFill>
                  <a:srgbClr val="0D0D0D"/>
                </a:solidFill>
                <a:effectLst/>
                <a:highlight>
                  <a:srgbClr val="FFFFFF"/>
                </a:highlight>
                <a:latin typeface="Söhne"/>
              </a:rPr>
              <a:t>Unfortunately, it may diverge or find a root outside the search interval.</a:t>
            </a:r>
          </a:p>
        </p:txBody>
      </p:sp>
    </p:spTree>
    <p:extLst>
      <p:ext uri="{BB962C8B-B14F-4D97-AF65-F5344CB8AC3E}">
        <p14:creationId xmlns:p14="http://schemas.microsoft.com/office/powerpoint/2010/main" val="22390626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9060FCD1-A27F-2AD6-771C-AB301C81C051}"/>
              </a:ext>
            </a:extLst>
          </p:cNvPr>
          <p:cNvSpPr>
            <a:spLocks noGrp="1"/>
          </p:cNvSpPr>
          <p:nvPr>
            <p:ph type="pic" sz="quarter" idx="10"/>
          </p:nvPr>
        </p:nvSpPr>
        <p:spPr/>
        <p:txBody>
          <a:bodyPr/>
          <a:lstStyle/>
          <a:p>
            <a:endParaRPr lang="pl-PL"/>
          </a:p>
        </p:txBody>
      </p:sp>
    </p:spTree>
    <p:extLst>
      <p:ext uri="{BB962C8B-B14F-4D97-AF65-F5344CB8AC3E}">
        <p14:creationId xmlns:p14="http://schemas.microsoft.com/office/powerpoint/2010/main" val="13633105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976149" y="2476412"/>
            <a:ext cx="17857066" cy="1015663"/>
          </a:xfrm>
          <a:prstGeom prst="rect">
            <a:avLst/>
          </a:prstGeom>
          <a:noFill/>
        </p:spPr>
        <p:txBody>
          <a:bodyPr wrap="square" lIns="0" tIns="0" rIns="0" bIns="0" rtlCol="0">
            <a:spAutoFit/>
          </a:bodyPr>
          <a:lstStyle/>
          <a:p>
            <a:r>
              <a:rPr lang="pl-PL" sz="6600" b="1" dirty="0" err="1">
                <a:solidFill>
                  <a:srgbClr val="0D0D0D"/>
                </a:solidFill>
                <a:latin typeface="+mj-lt"/>
              </a:rPr>
              <a:t>Secand</a:t>
            </a:r>
            <a:r>
              <a:rPr lang="pl-PL" sz="6600" b="1" dirty="0">
                <a:solidFill>
                  <a:srgbClr val="0D0D0D"/>
                </a:solidFill>
                <a:latin typeface="+mj-lt"/>
              </a:rPr>
              <a:t> </a:t>
            </a:r>
            <a:r>
              <a:rPr lang="pl-PL" sz="6600" b="1" dirty="0" err="1">
                <a:solidFill>
                  <a:srgbClr val="0D0D0D"/>
                </a:solidFill>
                <a:latin typeface="+mj-lt"/>
              </a:rPr>
              <a:t>method</a:t>
            </a:r>
            <a:endParaRPr lang="en-US" sz="6600" b="1" dirty="0">
              <a:solidFill>
                <a:schemeClr val="accent1"/>
              </a:solidFill>
              <a:latin typeface="+mj-lt"/>
              <a:cs typeface="Poppins SemiBold" panose="02000000000000000000" pitchFamily="2" charset="0"/>
            </a:endParaRPr>
          </a:p>
        </p:txBody>
      </p:sp>
      <mc:AlternateContent xmlns:mc="http://schemas.openxmlformats.org/markup-compatibility/2006" xmlns:a14="http://schemas.microsoft.com/office/drawing/2010/main">
        <mc:Choice Requires="a14">
          <p:sp>
            <p:nvSpPr>
              <p:cNvPr id="7" name="pole tekstowe 6">
                <a:extLst>
                  <a:ext uri="{FF2B5EF4-FFF2-40B4-BE49-F238E27FC236}">
                    <a16:creationId xmlns:a16="http://schemas.microsoft.com/office/drawing/2014/main" id="{020793DE-A6D1-9A15-F8F4-C15797A127FB}"/>
                  </a:ext>
                </a:extLst>
              </p:cNvPr>
              <p:cNvSpPr txBox="1"/>
              <p:nvPr/>
            </p:nvSpPr>
            <p:spPr>
              <a:xfrm>
                <a:off x="2827292" y="3985456"/>
                <a:ext cx="17857065" cy="7017306"/>
              </a:xfrm>
              <a:prstGeom prst="rect">
                <a:avLst/>
              </a:prstGeom>
              <a:noFill/>
            </p:spPr>
            <p:txBody>
              <a:bodyPr wrap="square">
                <a:spAutoFit/>
              </a:bodyPr>
              <a:lstStyle/>
              <a:p>
                <a:r>
                  <a:rPr lang="en-US" sz="5000" b="0" i="0" dirty="0">
                    <a:solidFill>
                      <a:srgbClr val="0D0D0D"/>
                    </a:solidFill>
                    <a:effectLst/>
                    <a:highlight>
                      <a:srgbClr val="FFFFFF"/>
                    </a:highlight>
                    <a:latin typeface="Söhne"/>
                  </a:rPr>
                  <a:t>The </a:t>
                </a:r>
                <a:r>
                  <a:rPr lang="en-US" sz="5000" b="0" i="0" dirty="0" err="1">
                    <a:solidFill>
                      <a:srgbClr val="0D0D0D"/>
                    </a:solidFill>
                    <a:effectLst/>
                    <a:highlight>
                      <a:srgbClr val="FFFFFF"/>
                    </a:highlight>
                    <a:latin typeface="Söhne"/>
                  </a:rPr>
                  <a:t>falsi</a:t>
                </a:r>
                <a:r>
                  <a:rPr lang="en-US" sz="5000" b="0" i="0" dirty="0">
                    <a:solidFill>
                      <a:srgbClr val="0D0D0D"/>
                    </a:solidFill>
                    <a:effectLst/>
                    <a:highlight>
                      <a:srgbClr val="FFFFFF"/>
                    </a:highlight>
                    <a:latin typeface="Söhne"/>
                  </a:rPr>
                  <a:t> method can be improved by abandoning the assumption that the function value has different signs at the ends of the isolation interval (this does not apply to the initial values).</a:t>
                </a:r>
              </a:p>
              <a:p>
                <a:r>
                  <a:rPr lang="en-US" sz="5000" b="0" i="0" dirty="0">
                    <a:solidFill>
                      <a:srgbClr val="0D0D0D"/>
                    </a:solidFill>
                    <a:effectLst/>
                    <a:highlight>
                      <a:srgbClr val="FFFFFF"/>
                    </a:highlight>
                    <a:latin typeface="Söhne"/>
                  </a:rPr>
                  <a:t>This improvement is called the secant method.</a:t>
                </a:r>
              </a:p>
              <a:p>
                <a:r>
                  <a:rPr lang="en-US" sz="5000" b="0" i="0" dirty="0">
                    <a:solidFill>
                      <a:srgbClr val="0D0D0D"/>
                    </a:solidFill>
                    <a:effectLst/>
                    <a:highlight>
                      <a:srgbClr val="FFFFFF"/>
                    </a:highlight>
                    <a:latin typeface="Söhne"/>
                  </a:rPr>
                  <a:t>The secant method converges faster than the </a:t>
                </a:r>
                <a:r>
                  <a:rPr lang="en-US" sz="5000" b="0" i="0" dirty="0" err="1">
                    <a:solidFill>
                      <a:srgbClr val="0D0D0D"/>
                    </a:solidFill>
                    <a:effectLst/>
                    <a:highlight>
                      <a:srgbClr val="FFFFFF"/>
                    </a:highlight>
                    <a:latin typeface="Söhne"/>
                  </a:rPr>
                  <a:t>falsi</a:t>
                </a:r>
                <a:r>
                  <a:rPr lang="en-US" sz="5000" b="0" i="0" dirty="0">
                    <a:solidFill>
                      <a:srgbClr val="0D0D0D"/>
                    </a:solidFill>
                    <a:effectLst/>
                    <a:highlight>
                      <a:srgbClr val="FFFFFF"/>
                    </a:highlight>
                    <a:latin typeface="Söhne"/>
                  </a:rPr>
                  <a:t> rule, but it may sometimes fail to converge, so an additional condition is introduced:</a:t>
                </a:r>
              </a:p>
              <a:p>
                <a:pPr/>
                <a14:m>
                  <m:oMathPara xmlns:m="http://schemas.openxmlformats.org/officeDocument/2006/math">
                    <m:oMathParaPr>
                      <m:jc m:val="centerGroup"/>
                    </m:oMathParaPr>
                    <m:oMath xmlns:m="http://schemas.openxmlformats.org/officeDocument/2006/math">
                      <m:d>
                        <m:dPr>
                          <m:begChr m:val="|"/>
                          <m:endChr m:val="|"/>
                          <m:ctrlPr>
                            <a:rPr lang="pl-PL" sz="5000" b="0" i="1" dirty="0" smtClean="0">
                              <a:solidFill>
                                <a:srgbClr val="0D0D0D"/>
                              </a:solidFill>
                              <a:effectLst/>
                              <a:highlight>
                                <a:srgbClr val="FFFFFF"/>
                              </a:highlight>
                              <a:latin typeface="Cambria Math" panose="02040503050406030204" pitchFamily="18" charset="0"/>
                            </a:rPr>
                          </m:ctrlPr>
                        </m:dPr>
                        <m:e>
                          <m:r>
                            <a:rPr lang="pl-PL" sz="5000" b="0" i="1" dirty="0" smtClean="0">
                              <a:solidFill>
                                <a:srgbClr val="0D0D0D"/>
                              </a:solidFill>
                              <a:effectLst/>
                              <a:highlight>
                                <a:srgbClr val="FFFFFF"/>
                              </a:highlight>
                              <a:latin typeface="Cambria Math" panose="02040503050406030204" pitchFamily="18" charset="0"/>
                            </a:rPr>
                            <m:t>𝑓</m:t>
                          </m:r>
                          <m:d>
                            <m:dPr>
                              <m:ctrlPr>
                                <a:rPr lang="pl-PL" sz="5000" b="0" i="1" dirty="0" smtClean="0">
                                  <a:solidFill>
                                    <a:srgbClr val="0D0D0D"/>
                                  </a:solidFill>
                                  <a:effectLst/>
                                  <a:highlight>
                                    <a:srgbClr val="FFFFFF"/>
                                  </a:highlight>
                                  <a:latin typeface="Cambria Math" panose="02040503050406030204" pitchFamily="18" charset="0"/>
                                </a:rPr>
                              </m:ctrlPr>
                            </m:dPr>
                            <m:e>
                              <m:sSub>
                                <m:sSubPr>
                                  <m:ctrlPr>
                                    <a:rPr lang="pl-PL" sz="5000" b="0" i="1" dirty="0" err="1" smtClean="0">
                                      <a:solidFill>
                                        <a:srgbClr val="0D0D0D"/>
                                      </a:solidFill>
                                      <a:effectLst/>
                                      <a:highlight>
                                        <a:srgbClr val="FFFFFF"/>
                                      </a:highlight>
                                      <a:latin typeface="Cambria Math" panose="02040503050406030204" pitchFamily="18" charset="0"/>
                                    </a:rPr>
                                  </m:ctrlPr>
                                </m:sSubPr>
                                <m:e>
                                  <m:r>
                                    <a:rPr lang="pl-PL" sz="5000" b="0" i="1" dirty="0" err="1" smtClean="0">
                                      <a:solidFill>
                                        <a:srgbClr val="0D0D0D"/>
                                      </a:solidFill>
                                      <a:effectLst/>
                                      <a:highlight>
                                        <a:srgbClr val="FFFFFF"/>
                                      </a:highlight>
                                      <a:latin typeface="Cambria Math" panose="02040503050406030204" pitchFamily="18" charset="0"/>
                                    </a:rPr>
                                    <m:t>𝑥</m:t>
                                  </m:r>
                                </m:e>
                                <m:sub>
                                  <m:r>
                                    <a:rPr lang="pl-PL" sz="5000" b="0" i="1" dirty="0" err="1" smtClean="0">
                                      <a:solidFill>
                                        <a:srgbClr val="0D0D0D"/>
                                      </a:solidFill>
                                      <a:effectLst/>
                                      <a:highlight>
                                        <a:srgbClr val="FFFFFF"/>
                                      </a:highlight>
                                      <a:latin typeface="Cambria Math" panose="02040503050406030204" pitchFamily="18" charset="0"/>
                                    </a:rPr>
                                    <m:t>𝑖</m:t>
                                  </m:r>
                                </m:sub>
                              </m:sSub>
                            </m:e>
                          </m:d>
                        </m:e>
                      </m:d>
                      <m:r>
                        <a:rPr lang="pl-PL" sz="5000" b="0" i="1" dirty="0" smtClean="0">
                          <a:solidFill>
                            <a:srgbClr val="0D0D0D"/>
                          </a:solidFill>
                          <a:effectLst/>
                          <a:highlight>
                            <a:srgbClr val="FFFFFF"/>
                          </a:highlight>
                          <a:latin typeface="Cambria Math" panose="02040503050406030204" pitchFamily="18" charset="0"/>
                        </a:rPr>
                        <m:t>&gt;</m:t>
                      </m:r>
                      <m:d>
                        <m:dPr>
                          <m:begChr m:val="|"/>
                          <m:endChr m:val="|"/>
                          <m:ctrlPr>
                            <a:rPr lang="pl-PL" sz="5000" b="0" i="1" dirty="0" smtClean="0">
                              <a:solidFill>
                                <a:srgbClr val="0D0D0D"/>
                              </a:solidFill>
                              <a:effectLst/>
                              <a:highlight>
                                <a:srgbClr val="FFFFFF"/>
                              </a:highlight>
                              <a:latin typeface="Cambria Math" panose="02040503050406030204" pitchFamily="18" charset="0"/>
                            </a:rPr>
                          </m:ctrlPr>
                        </m:dPr>
                        <m:e>
                          <m:r>
                            <a:rPr lang="pl-PL" sz="5000" b="0" i="1" dirty="0" smtClean="0">
                              <a:solidFill>
                                <a:srgbClr val="0D0D0D"/>
                              </a:solidFill>
                              <a:effectLst/>
                              <a:highlight>
                                <a:srgbClr val="FFFFFF"/>
                              </a:highlight>
                              <a:latin typeface="Cambria Math" panose="02040503050406030204" pitchFamily="18" charset="0"/>
                            </a:rPr>
                            <m:t>𝑓</m:t>
                          </m:r>
                          <m:d>
                            <m:dPr>
                              <m:ctrlPr>
                                <a:rPr lang="pl-PL" sz="5000" b="0" i="1" dirty="0" smtClean="0">
                                  <a:solidFill>
                                    <a:srgbClr val="0D0D0D"/>
                                  </a:solidFill>
                                  <a:effectLst/>
                                  <a:highlight>
                                    <a:srgbClr val="FFFFFF"/>
                                  </a:highlight>
                                  <a:latin typeface="Cambria Math" panose="02040503050406030204" pitchFamily="18" charset="0"/>
                                </a:rPr>
                              </m:ctrlPr>
                            </m:dPr>
                            <m:e>
                              <m:sSub>
                                <m:sSubPr>
                                  <m:ctrlPr>
                                    <a:rPr lang="pl-PL" sz="5000" b="0" i="1" dirty="0" smtClean="0">
                                      <a:solidFill>
                                        <a:srgbClr val="0D0D0D"/>
                                      </a:solidFill>
                                      <a:effectLst/>
                                      <a:highlight>
                                        <a:srgbClr val="FFFFFF"/>
                                      </a:highlight>
                                      <a:latin typeface="Cambria Math" panose="02040503050406030204" pitchFamily="18" charset="0"/>
                                    </a:rPr>
                                  </m:ctrlPr>
                                </m:sSubPr>
                                <m:e>
                                  <m:r>
                                    <a:rPr lang="pl-PL" sz="5000" b="0" i="1" dirty="0" smtClean="0">
                                      <a:solidFill>
                                        <a:srgbClr val="0D0D0D"/>
                                      </a:solidFill>
                                      <a:effectLst/>
                                      <a:highlight>
                                        <a:srgbClr val="FFFFFF"/>
                                      </a:highlight>
                                      <a:latin typeface="Cambria Math" panose="02040503050406030204" pitchFamily="18" charset="0"/>
                                    </a:rPr>
                                    <m:t>𝑥</m:t>
                                  </m:r>
                                </m:e>
                                <m:sub>
                                  <m:r>
                                    <a:rPr lang="pl-PL" sz="5000" b="0" i="1" dirty="0" smtClean="0">
                                      <a:solidFill>
                                        <a:srgbClr val="0D0D0D"/>
                                      </a:solidFill>
                                      <a:effectLst/>
                                      <a:highlight>
                                        <a:srgbClr val="FFFFFF"/>
                                      </a:highlight>
                                      <a:latin typeface="Cambria Math" panose="02040503050406030204" pitchFamily="18" charset="0"/>
                                    </a:rPr>
                                    <m:t>𝑖</m:t>
                                  </m:r>
                                  <m:r>
                                    <a:rPr lang="pl-PL" sz="5000" b="0" i="1" dirty="0" smtClean="0">
                                      <a:solidFill>
                                        <a:srgbClr val="0D0D0D"/>
                                      </a:solidFill>
                                      <a:effectLst/>
                                      <a:highlight>
                                        <a:srgbClr val="FFFFFF"/>
                                      </a:highlight>
                                      <a:latin typeface="Cambria Math" panose="02040503050406030204" pitchFamily="18" charset="0"/>
                                    </a:rPr>
                                    <m:t>+1</m:t>
                                  </m:r>
                                </m:sub>
                              </m:sSub>
                            </m:e>
                          </m:d>
                        </m:e>
                      </m:d>
                      <m:r>
                        <a:rPr lang="pl-PL" sz="5000" b="0" i="1" dirty="0" smtClean="0">
                          <a:solidFill>
                            <a:srgbClr val="0D0D0D"/>
                          </a:solidFill>
                          <a:effectLst/>
                          <a:highlight>
                            <a:srgbClr val="FFFFFF"/>
                          </a:highlight>
                          <a:latin typeface="Cambria Math" panose="02040503050406030204" pitchFamily="18" charset="0"/>
                        </a:rPr>
                        <m:t>&gt;</m:t>
                      </m:r>
                      <m:d>
                        <m:dPr>
                          <m:begChr m:val="|"/>
                          <m:endChr m:val="|"/>
                          <m:ctrlPr>
                            <a:rPr lang="pl-PL" sz="5000" b="0" i="1" dirty="0" smtClean="0">
                              <a:solidFill>
                                <a:srgbClr val="0D0D0D"/>
                              </a:solidFill>
                              <a:effectLst/>
                              <a:highlight>
                                <a:srgbClr val="FFFFFF"/>
                              </a:highlight>
                              <a:latin typeface="Cambria Math" panose="02040503050406030204" pitchFamily="18" charset="0"/>
                            </a:rPr>
                          </m:ctrlPr>
                        </m:dPr>
                        <m:e>
                          <m:r>
                            <a:rPr lang="pl-PL" sz="5000" b="0" i="1" dirty="0" smtClean="0">
                              <a:solidFill>
                                <a:srgbClr val="0D0D0D"/>
                              </a:solidFill>
                              <a:effectLst/>
                              <a:highlight>
                                <a:srgbClr val="FFFFFF"/>
                              </a:highlight>
                              <a:latin typeface="Cambria Math" panose="02040503050406030204" pitchFamily="18" charset="0"/>
                            </a:rPr>
                            <m:t>𝑓</m:t>
                          </m:r>
                          <m:d>
                            <m:dPr>
                              <m:ctrlPr>
                                <a:rPr lang="pl-PL" sz="5000" b="0" i="1" dirty="0" smtClean="0">
                                  <a:solidFill>
                                    <a:srgbClr val="0D0D0D"/>
                                  </a:solidFill>
                                  <a:effectLst/>
                                  <a:highlight>
                                    <a:srgbClr val="FFFFFF"/>
                                  </a:highlight>
                                  <a:latin typeface="Cambria Math" panose="02040503050406030204" pitchFamily="18" charset="0"/>
                                </a:rPr>
                              </m:ctrlPr>
                            </m:dPr>
                            <m:e>
                              <m:sSub>
                                <m:sSubPr>
                                  <m:ctrlPr>
                                    <a:rPr lang="pl-PL" sz="5000" b="0" i="1" dirty="0" smtClean="0">
                                      <a:solidFill>
                                        <a:srgbClr val="0D0D0D"/>
                                      </a:solidFill>
                                      <a:effectLst/>
                                      <a:highlight>
                                        <a:srgbClr val="FFFFFF"/>
                                      </a:highlight>
                                      <a:latin typeface="Cambria Math" panose="02040503050406030204" pitchFamily="18" charset="0"/>
                                    </a:rPr>
                                  </m:ctrlPr>
                                </m:sSubPr>
                                <m:e>
                                  <m:r>
                                    <a:rPr lang="pl-PL" sz="5000" b="0" i="1" dirty="0" smtClean="0">
                                      <a:solidFill>
                                        <a:srgbClr val="0D0D0D"/>
                                      </a:solidFill>
                                      <a:effectLst/>
                                      <a:highlight>
                                        <a:srgbClr val="FFFFFF"/>
                                      </a:highlight>
                                      <a:latin typeface="Cambria Math" panose="02040503050406030204" pitchFamily="18" charset="0"/>
                                    </a:rPr>
                                    <m:t>𝑥</m:t>
                                  </m:r>
                                </m:e>
                                <m:sub>
                                  <m:r>
                                    <a:rPr lang="pl-PL" sz="5000" b="0" i="1" dirty="0" smtClean="0">
                                      <a:solidFill>
                                        <a:srgbClr val="0D0D0D"/>
                                      </a:solidFill>
                                      <a:effectLst/>
                                      <a:highlight>
                                        <a:srgbClr val="FFFFFF"/>
                                      </a:highlight>
                                      <a:latin typeface="Cambria Math" panose="02040503050406030204" pitchFamily="18" charset="0"/>
                                    </a:rPr>
                                    <m:t>𝑖</m:t>
                                  </m:r>
                                  <m:r>
                                    <a:rPr lang="pl-PL" sz="5000" b="0" i="1" dirty="0" smtClean="0">
                                      <a:solidFill>
                                        <a:srgbClr val="0D0D0D"/>
                                      </a:solidFill>
                                      <a:effectLst/>
                                      <a:highlight>
                                        <a:srgbClr val="FFFFFF"/>
                                      </a:highlight>
                                      <a:latin typeface="Cambria Math" panose="02040503050406030204" pitchFamily="18" charset="0"/>
                                    </a:rPr>
                                    <m:t>+2</m:t>
                                  </m:r>
                                </m:sub>
                              </m:sSub>
                            </m:e>
                          </m:d>
                        </m:e>
                      </m:d>
                      <m:r>
                        <a:rPr lang="pl-PL" sz="5000" b="0" i="1" dirty="0" smtClean="0">
                          <a:solidFill>
                            <a:srgbClr val="0D0D0D"/>
                          </a:solidFill>
                          <a:effectLst/>
                          <a:highlight>
                            <a:srgbClr val="FFFFFF"/>
                          </a:highlight>
                          <a:latin typeface="Cambria Math" panose="02040503050406030204" pitchFamily="18" charset="0"/>
                        </a:rPr>
                        <m:t>&gt;…</m:t>
                      </m:r>
                    </m:oMath>
                  </m:oMathPara>
                </a14:m>
                <a:endParaRPr lang="en-US" sz="5000" b="0" i="0" dirty="0">
                  <a:solidFill>
                    <a:srgbClr val="0D0D0D"/>
                  </a:solidFill>
                  <a:effectLst/>
                  <a:highlight>
                    <a:srgbClr val="FFFFFF"/>
                  </a:highlight>
                  <a:latin typeface="Söhne"/>
                </a:endParaRPr>
              </a:p>
              <a:p>
                <a:r>
                  <a:rPr lang="en-US" sz="5000" b="0" i="0" dirty="0">
                    <a:solidFill>
                      <a:srgbClr val="0D0D0D"/>
                    </a:solidFill>
                    <a:effectLst/>
                    <a:highlight>
                      <a:srgbClr val="FFFFFF"/>
                    </a:highlight>
                    <a:latin typeface="Söhne"/>
                  </a:rPr>
                  <a:t>This condition means that the location of the element must be precise</a:t>
                </a:r>
                <a:endParaRPr lang="en-US" sz="5000" dirty="0"/>
              </a:p>
            </p:txBody>
          </p:sp>
        </mc:Choice>
        <mc:Fallback xmlns="">
          <p:sp>
            <p:nvSpPr>
              <p:cNvPr id="7" name="pole tekstowe 6">
                <a:extLst>
                  <a:ext uri="{FF2B5EF4-FFF2-40B4-BE49-F238E27FC236}">
                    <a16:creationId xmlns:a16="http://schemas.microsoft.com/office/drawing/2014/main" id="{020793DE-A6D1-9A15-F8F4-C15797A127FB}"/>
                  </a:ext>
                </a:extLst>
              </p:cNvPr>
              <p:cNvSpPr txBox="1">
                <a:spLocks noRot="1" noChangeAspect="1" noMove="1" noResize="1" noEditPoints="1" noAdjustHandles="1" noChangeArrowheads="1" noChangeShapeType="1" noTextEdit="1"/>
              </p:cNvSpPr>
              <p:nvPr/>
            </p:nvSpPr>
            <p:spPr>
              <a:xfrm>
                <a:off x="2827292" y="3985456"/>
                <a:ext cx="17857065" cy="7017306"/>
              </a:xfrm>
              <a:prstGeom prst="rect">
                <a:avLst/>
              </a:prstGeom>
              <a:blipFill>
                <a:blip r:embed="rId2"/>
                <a:stretch>
                  <a:fillRect l="-1639" t="-1998" r="-1093" b="-3910"/>
                </a:stretch>
              </a:blipFill>
            </p:spPr>
            <p:txBody>
              <a:bodyPr/>
              <a:lstStyle/>
              <a:p>
                <a:r>
                  <a:rPr lang="pl-PL">
                    <a:noFill/>
                  </a:rPr>
                  <a:t> </a:t>
                </a:r>
              </a:p>
            </p:txBody>
          </p:sp>
        </mc:Fallback>
      </mc:AlternateContent>
    </p:spTree>
    <p:extLst>
      <p:ext uri="{BB962C8B-B14F-4D97-AF65-F5344CB8AC3E}">
        <p14:creationId xmlns:p14="http://schemas.microsoft.com/office/powerpoint/2010/main" val="35239987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pole tekstowe 2">
                <a:extLst>
                  <a:ext uri="{FF2B5EF4-FFF2-40B4-BE49-F238E27FC236}">
                    <a16:creationId xmlns:a16="http://schemas.microsoft.com/office/drawing/2014/main" id="{90AD1666-14BC-C754-7E21-971AC7874186}"/>
                  </a:ext>
                </a:extLst>
              </p:cNvPr>
              <p:cNvSpPr txBox="1"/>
              <p:nvPr/>
            </p:nvSpPr>
            <p:spPr>
              <a:xfrm>
                <a:off x="3146269" y="1584200"/>
                <a:ext cx="12202510" cy="204799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m:t>
                      </m:r>
                      <m:f>
                        <m:fPr>
                          <m:ctrlPr>
                            <a:rPr lang="pl-PL" sz="6000" b="0" i="1" smtClean="0">
                              <a:latin typeface="Cambria Math" panose="02040503050406030204" pitchFamily="18" charset="0"/>
                              <a:ea typeface="Cambria Math" panose="02040503050406030204" pitchFamily="18" charset="0"/>
                            </a:rPr>
                          </m:ctrlPr>
                        </m:fPr>
                        <m:num>
                          <m:r>
                            <a:rPr lang="pl-PL" sz="6000" i="1">
                              <a:latin typeface="Cambria Math" panose="02040503050406030204" pitchFamily="18" charset="0"/>
                              <a:ea typeface="Cambria Math" panose="02040503050406030204" pitchFamily="18" charset="0"/>
                            </a:rPr>
                            <m:t>𝑓</m:t>
                          </m:r>
                          <m:d>
                            <m:dPr>
                              <m:ctrlPr>
                                <a:rPr lang="pl-PL" sz="6000" i="1">
                                  <a:latin typeface="Cambria Math" panose="02040503050406030204" pitchFamily="18" charset="0"/>
                                  <a:ea typeface="Cambria Math" panose="02040503050406030204" pitchFamily="18" charset="0"/>
                                </a:rPr>
                              </m:ctrlPr>
                            </m:dPr>
                            <m:e>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𝑘</m:t>
                                  </m:r>
                                </m:sub>
                              </m:sSub>
                            </m:e>
                          </m:d>
                        </m:num>
                        <m:den>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𝑏</m:t>
                              </m:r>
                            </m:e>
                          </m:d>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e>
                          </m:d>
                        </m:den>
                      </m:f>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𝑏</m:t>
                      </m:r>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sub>
                      </m:sSub>
                      <m:r>
                        <a:rPr lang="pl-PL" sz="6000" b="0" i="1" smtClean="0">
                          <a:latin typeface="Cambria Math" panose="02040503050406030204" pitchFamily="18" charset="0"/>
                          <a:ea typeface="Cambria Math" panose="02040503050406030204" pitchFamily="18" charset="0"/>
                        </a:rPr>
                        <m:t>)</m:t>
                      </m:r>
                    </m:oMath>
                  </m:oMathPara>
                </a14:m>
                <a:endParaRPr lang="pl-PL" sz="6000" dirty="0"/>
              </a:p>
            </p:txBody>
          </p:sp>
        </mc:Choice>
        <mc:Fallback xmlns="">
          <p:sp>
            <p:nvSpPr>
              <p:cNvPr id="3" name="pole tekstowe 2">
                <a:extLst>
                  <a:ext uri="{FF2B5EF4-FFF2-40B4-BE49-F238E27FC236}">
                    <a16:creationId xmlns:a16="http://schemas.microsoft.com/office/drawing/2014/main" id="{90AD1666-14BC-C754-7E21-971AC7874186}"/>
                  </a:ext>
                </a:extLst>
              </p:cNvPr>
              <p:cNvSpPr txBox="1">
                <a:spLocks noRot="1" noChangeAspect="1" noMove="1" noResize="1" noEditPoints="1" noAdjustHandles="1" noChangeArrowheads="1" noChangeShapeType="1" noTextEdit="1"/>
              </p:cNvSpPr>
              <p:nvPr/>
            </p:nvSpPr>
            <p:spPr>
              <a:xfrm>
                <a:off x="3146269" y="1584200"/>
                <a:ext cx="12202510" cy="2047997"/>
              </a:xfrm>
              <a:prstGeom prst="rect">
                <a:avLst/>
              </a:prstGeom>
              <a:blipFill>
                <a:blip r:embed="rId3"/>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4" name="pole tekstowe 3">
                <a:extLst>
                  <a:ext uri="{FF2B5EF4-FFF2-40B4-BE49-F238E27FC236}">
                    <a16:creationId xmlns:a16="http://schemas.microsoft.com/office/drawing/2014/main" id="{16D99257-CFAE-845B-2736-D7A543A6F9C3}"/>
                  </a:ext>
                </a:extLst>
              </p:cNvPr>
              <p:cNvSpPr txBox="1"/>
              <p:nvPr/>
            </p:nvSpPr>
            <p:spPr>
              <a:xfrm>
                <a:off x="0" y="3963729"/>
                <a:ext cx="12202510" cy="286232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&lt;−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𝑛</m:t>
                          </m:r>
                          <m:r>
                            <a:rPr lang="pl-PL" sz="6000" b="0" i="1" smtClean="0">
                              <a:latin typeface="Cambria Math" panose="02040503050406030204" pitchFamily="18" charset="0"/>
                              <a:ea typeface="Cambria Math" panose="02040503050406030204" pitchFamily="18" charset="0"/>
                            </a:rPr>
                            <m:t>+1</m:t>
                          </m:r>
                        </m:sub>
                      </m:sSub>
                    </m:oMath>
                  </m:oMathPara>
                </a14:m>
                <a:endParaRPr lang="pl-PL" sz="6000" b="0"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𝑥</m:t>
                          </m:r>
                        </m:e>
                        <m:sub>
                          <m:r>
                            <a:rPr lang="pl-PL" sz="6000" b="0" i="1" smtClean="0">
                              <a:latin typeface="Cambria Math" panose="02040503050406030204" pitchFamily="18" charset="0"/>
                            </a:rPr>
                            <m:t>𝑘</m:t>
                          </m:r>
                        </m:sub>
                      </m:sSub>
                      <m:r>
                        <a:rPr lang="pl-PL" sz="6000" b="0" i="1" smtClean="0">
                          <a:latin typeface="Cambria Math" panose="02040503050406030204" pitchFamily="18" charset="0"/>
                        </a:rPr>
                        <m:t>&lt;−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𝑥</m:t>
                          </m:r>
                        </m:e>
                        <m:sub>
                          <m:r>
                            <a:rPr lang="pl-PL" sz="6000" b="0" i="1" smtClean="0">
                              <a:latin typeface="Cambria Math" panose="02040503050406030204" pitchFamily="18" charset="0"/>
                            </a:rPr>
                            <m:t>𝑛</m:t>
                          </m:r>
                        </m:sub>
                      </m:sSub>
                    </m:oMath>
                  </m:oMathPara>
                </a14:m>
                <a:endParaRPr lang="pl-PL" sz="6000" b="0" dirty="0"/>
              </a:p>
              <a:p>
                <a:pPr algn="ctr"/>
                <a14:m>
                  <m:oMathPara xmlns:m="http://schemas.openxmlformats.org/officeDocument/2006/math">
                    <m:oMathParaPr>
                      <m:jc m:val="centerGroup"/>
                    </m:oMathParaPr>
                    <m:oMath xmlns:m="http://schemas.openxmlformats.org/officeDocument/2006/math">
                      <m:r>
                        <a:rPr lang="pl-PL" sz="6000" b="0" i="1" smtClean="0">
                          <a:latin typeface="Cambria Math" panose="02040503050406030204" pitchFamily="18" charset="0"/>
                        </a:rPr>
                        <m:t>𝑏</m:t>
                      </m:r>
                      <m:r>
                        <a:rPr lang="pl-PL" sz="6000" b="0" i="1" smtClean="0">
                          <a:latin typeface="Cambria Math" panose="02040503050406030204" pitchFamily="18" charset="0"/>
                        </a:rPr>
                        <m:t>&lt;−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𝑥</m:t>
                          </m:r>
                        </m:e>
                        <m:sub>
                          <m:r>
                            <a:rPr lang="pl-PL" sz="6000" b="0" i="1" smtClean="0">
                              <a:latin typeface="Cambria Math" panose="02040503050406030204" pitchFamily="18" charset="0"/>
                            </a:rPr>
                            <m:t>𝑛</m:t>
                          </m:r>
                          <m:r>
                            <a:rPr lang="pl-PL" sz="6000" b="0" i="1" smtClean="0">
                              <a:latin typeface="Cambria Math" panose="02040503050406030204" pitchFamily="18" charset="0"/>
                            </a:rPr>
                            <m:t>−1</m:t>
                          </m:r>
                        </m:sub>
                      </m:sSub>
                    </m:oMath>
                  </m:oMathPara>
                </a14:m>
                <a:endParaRPr lang="pl-PL" sz="6000" dirty="0"/>
              </a:p>
            </p:txBody>
          </p:sp>
        </mc:Choice>
        <mc:Fallback xmlns="">
          <p:sp>
            <p:nvSpPr>
              <p:cNvPr id="4" name="pole tekstowe 3">
                <a:extLst>
                  <a:ext uri="{FF2B5EF4-FFF2-40B4-BE49-F238E27FC236}">
                    <a16:creationId xmlns:a16="http://schemas.microsoft.com/office/drawing/2014/main" id="{16D99257-CFAE-845B-2736-D7A543A6F9C3}"/>
                  </a:ext>
                </a:extLst>
              </p:cNvPr>
              <p:cNvSpPr txBox="1">
                <a:spLocks noRot="1" noChangeAspect="1" noMove="1" noResize="1" noEditPoints="1" noAdjustHandles="1" noChangeArrowheads="1" noChangeShapeType="1" noTextEdit="1"/>
              </p:cNvSpPr>
              <p:nvPr/>
            </p:nvSpPr>
            <p:spPr>
              <a:xfrm>
                <a:off x="0" y="3963729"/>
                <a:ext cx="12202510" cy="2862322"/>
              </a:xfrm>
              <a:prstGeom prst="rect">
                <a:avLst/>
              </a:prstGeom>
              <a:blipFill>
                <a:blip r:embed="rId4"/>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5" name="pole tekstowe 4">
                <a:extLst>
                  <a:ext uri="{FF2B5EF4-FFF2-40B4-BE49-F238E27FC236}">
                    <a16:creationId xmlns:a16="http://schemas.microsoft.com/office/drawing/2014/main" id="{68250DF5-BAC9-A92D-8B27-02260E8D0BFB}"/>
                  </a:ext>
                </a:extLst>
              </p:cNvPr>
              <p:cNvSpPr txBox="1"/>
              <p:nvPr/>
            </p:nvSpPr>
            <p:spPr>
              <a:xfrm>
                <a:off x="3146268" y="7157583"/>
                <a:ext cx="17310773" cy="204799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𝑛</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𝑛</m:t>
                          </m:r>
                        </m:sub>
                      </m:sSub>
                      <m:r>
                        <a:rPr lang="pl-PL" sz="6000" b="0" i="1" smtClean="0">
                          <a:latin typeface="Cambria Math" panose="02040503050406030204" pitchFamily="18" charset="0"/>
                          <a:ea typeface="Cambria Math" panose="02040503050406030204" pitchFamily="18" charset="0"/>
                        </a:rPr>
                        <m:t>−</m:t>
                      </m:r>
                      <m:f>
                        <m:fPr>
                          <m:ctrlPr>
                            <a:rPr lang="pl-PL" sz="6000" b="0" i="1" smtClean="0">
                              <a:latin typeface="Cambria Math" panose="02040503050406030204" pitchFamily="18" charset="0"/>
                              <a:ea typeface="Cambria Math" panose="02040503050406030204" pitchFamily="18" charset="0"/>
                            </a:rPr>
                          </m:ctrlPr>
                        </m:fPr>
                        <m:num>
                          <m:r>
                            <a:rPr lang="pl-PL" sz="6000" i="1">
                              <a:latin typeface="Cambria Math" panose="02040503050406030204" pitchFamily="18" charset="0"/>
                              <a:ea typeface="Cambria Math" panose="02040503050406030204" pitchFamily="18" charset="0"/>
                            </a:rPr>
                            <m:t>𝑓</m:t>
                          </m:r>
                          <m:d>
                            <m:dPr>
                              <m:ctrlPr>
                                <a:rPr lang="pl-PL" sz="6000" i="1">
                                  <a:latin typeface="Cambria Math" panose="02040503050406030204" pitchFamily="18" charset="0"/>
                                  <a:ea typeface="Cambria Math" panose="02040503050406030204" pitchFamily="18" charset="0"/>
                                </a:rPr>
                              </m:ctrlPr>
                            </m:dPr>
                            <m:e>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𝑛</m:t>
                                  </m:r>
                                </m:sub>
                              </m:sSub>
                            </m:e>
                          </m:d>
                        </m:num>
                        <m:den>
                          <m:r>
                            <a:rPr lang="pl-PL" sz="6000" b="0" i="1" smtClean="0">
                              <a:latin typeface="Cambria Math" panose="02040503050406030204" pitchFamily="18" charset="0"/>
                              <a:ea typeface="Cambria Math" panose="02040503050406030204" pitchFamily="18" charset="0"/>
                            </a:rPr>
                            <m:t>𝑓</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𝑛</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𝑛</m:t>
                                  </m:r>
                                </m:sub>
                              </m:sSub>
                            </m:e>
                          </m:d>
                        </m:den>
                      </m:f>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𝑛</m:t>
                          </m:r>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𝑛</m:t>
                          </m:r>
                        </m:sub>
                      </m:sSub>
                      <m:r>
                        <a:rPr lang="pl-PL" sz="6000" b="0" i="1" smtClean="0">
                          <a:latin typeface="Cambria Math" panose="02040503050406030204" pitchFamily="18" charset="0"/>
                          <a:ea typeface="Cambria Math" panose="02040503050406030204" pitchFamily="18" charset="0"/>
                        </a:rPr>
                        <m:t>)</m:t>
                      </m:r>
                    </m:oMath>
                  </m:oMathPara>
                </a14:m>
                <a:endParaRPr lang="pl-PL" sz="6000" dirty="0"/>
              </a:p>
            </p:txBody>
          </p:sp>
        </mc:Choice>
        <mc:Fallback xmlns="">
          <p:sp>
            <p:nvSpPr>
              <p:cNvPr id="5" name="pole tekstowe 4">
                <a:extLst>
                  <a:ext uri="{FF2B5EF4-FFF2-40B4-BE49-F238E27FC236}">
                    <a16:creationId xmlns:a16="http://schemas.microsoft.com/office/drawing/2014/main" id="{68250DF5-BAC9-A92D-8B27-02260E8D0BFB}"/>
                  </a:ext>
                </a:extLst>
              </p:cNvPr>
              <p:cNvSpPr txBox="1">
                <a:spLocks noRot="1" noChangeAspect="1" noMove="1" noResize="1" noEditPoints="1" noAdjustHandles="1" noChangeArrowheads="1" noChangeShapeType="1" noTextEdit="1"/>
              </p:cNvSpPr>
              <p:nvPr/>
            </p:nvSpPr>
            <p:spPr>
              <a:xfrm>
                <a:off x="3146268" y="7157583"/>
                <a:ext cx="17310773" cy="2047997"/>
              </a:xfrm>
              <a:prstGeom prst="rect">
                <a:avLst/>
              </a:prstGeom>
              <a:blipFill>
                <a:blip r:embed="rId5"/>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6" name="pole tekstowe 5">
                <a:extLst>
                  <a:ext uri="{FF2B5EF4-FFF2-40B4-BE49-F238E27FC236}">
                    <a16:creationId xmlns:a16="http://schemas.microsoft.com/office/drawing/2014/main" id="{D001DE05-AAC8-605D-AE2A-FA77FCC7F450}"/>
                  </a:ext>
                </a:extLst>
              </p:cNvPr>
              <p:cNvSpPr txBox="1"/>
              <p:nvPr/>
            </p:nvSpPr>
            <p:spPr>
              <a:xfrm>
                <a:off x="2784761" y="10083803"/>
                <a:ext cx="17310773" cy="101566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𝑛</m:t>
                                  </m:r>
                                  <m:r>
                                    <a:rPr lang="pl-PL" sz="6000" b="0" i="1" smtClean="0">
                                      <a:latin typeface="Cambria Math" panose="02040503050406030204" pitchFamily="18" charset="0"/>
                                      <a:ea typeface="Cambria Math" panose="02040503050406030204" pitchFamily="18" charset="0"/>
                                    </a:rPr>
                                    <m:t>−1</m:t>
                                  </m:r>
                                </m:sub>
                              </m:sSub>
                            </m:e>
                          </m:d>
                        </m:e>
                      </m:d>
                      <m:r>
                        <a:rPr lang="pl-PL" sz="6000" b="0" i="1" smtClean="0">
                          <a:latin typeface="Cambria Math" panose="02040503050406030204" pitchFamily="18" charset="0"/>
                          <a:ea typeface="Cambria Math" panose="02040503050406030204" pitchFamily="18" charset="0"/>
                        </a:rPr>
                        <m:t>&gt;</m:t>
                      </m:r>
                      <m:d>
                        <m:dPr>
                          <m:begChr m:val="|"/>
                          <m:endChr m:val="|"/>
                          <m:ctrlPr>
                            <a:rPr lang="pl-PL" sz="6000" i="1">
                              <a:latin typeface="Cambria Math" panose="02040503050406030204" pitchFamily="18" charset="0"/>
                              <a:ea typeface="Cambria Math" panose="02040503050406030204" pitchFamily="18" charset="0"/>
                            </a:rPr>
                          </m:ctrlPr>
                        </m:dPr>
                        <m:e>
                          <m:r>
                            <a:rPr lang="pl-PL" sz="6000" i="1">
                              <a:latin typeface="Cambria Math" panose="02040503050406030204" pitchFamily="18" charset="0"/>
                              <a:ea typeface="Cambria Math" panose="02040503050406030204" pitchFamily="18" charset="0"/>
                            </a:rPr>
                            <m:t>𝑓</m:t>
                          </m:r>
                          <m:d>
                            <m:dPr>
                              <m:ctrlPr>
                                <a:rPr lang="pl-PL" sz="6000" i="1">
                                  <a:latin typeface="Cambria Math" panose="02040503050406030204" pitchFamily="18" charset="0"/>
                                  <a:ea typeface="Cambria Math" panose="02040503050406030204" pitchFamily="18" charset="0"/>
                                </a:rPr>
                              </m:ctrlPr>
                            </m:dPr>
                            <m:e>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𝑛</m:t>
                                  </m:r>
                                </m:sub>
                              </m:sSub>
                            </m:e>
                          </m:d>
                        </m:e>
                      </m:d>
                      <m:r>
                        <a:rPr lang="pl-PL" sz="6000" b="0" i="1" smtClean="0">
                          <a:latin typeface="Cambria Math" panose="02040503050406030204" pitchFamily="18" charset="0"/>
                          <a:ea typeface="Cambria Math" panose="02040503050406030204" pitchFamily="18" charset="0"/>
                        </a:rPr>
                        <m:t>&gt;</m:t>
                      </m:r>
                      <m:d>
                        <m:dPr>
                          <m:begChr m:val="|"/>
                          <m:endChr m:val="|"/>
                          <m:ctrlPr>
                            <a:rPr lang="pl-PL" sz="6000" i="1">
                              <a:latin typeface="Cambria Math" panose="02040503050406030204" pitchFamily="18" charset="0"/>
                              <a:ea typeface="Cambria Math" panose="02040503050406030204" pitchFamily="18" charset="0"/>
                            </a:rPr>
                          </m:ctrlPr>
                        </m:dPr>
                        <m:e>
                          <m:r>
                            <a:rPr lang="pl-PL" sz="6000" i="1">
                              <a:latin typeface="Cambria Math" panose="02040503050406030204" pitchFamily="18" charset="0"/>
                              <a:ea typeface="Cambria Math" panose="02040503050406030204" pitchFamily="18" charset="0"/>
                            </a:rPr>
                            <m:t>𝑓</m:t>
                          </m:r>
                          <m:d>
                            <m:dPr>
                              <m:ctrlPr>
                                <a:rPr lang="pl-PL" sz="6000" i="1">
                                  <a:latin typeface="Cambria Math" panose="02040503050406030204" pitchFamily="18" charset="0"/>
                                  <a:ea typeface="Cambria Math" panose="02040503050406030204" pitchFamily="18" charset="0"/>
                                </a:rPr>
                              </m:ctrlPr>
                            </m:dPr>
                            <m:e>
                              <m:sSub>
                                <m:sSubPr>
                                  <m:ctrlPr>
                                    <a:rPr lang="pl-PL" sz="6000" i="1">
                                      <a:latin typeface="Cambria Math" panose="02040503050406030204" pitchFamily="18" charset="0"/>
                                      <a:ea typeface="Cambria Math" panose="02040503050406030204" pitchFamily="18" charset="0"/>
                                    </a:rPr>
                                  </m:ctrlPr>
                                </m:sSubPr>
                                <m:e>
                                  <m:r>
                                    <a:rPr lang="pl-PL" sz="6000" i="1">
                                      <a:latin typeface="Cambria Math" panose="02040503050406030204" pitchFamily="18" charset="0"/>
                                      <a:ea typeface="Cambria Math" panose="02040503050406030204" pitchFamily="18" charset="0"/>
                                    </a:rPr>
                                    <m:t>𝑥</m:t>
                                  </m:r>
                                </m:e>
                                <m:sub>
                                  <m:r>
                                    <a:rPr lang="pl-PL" sz="6000" i="1">
                                      <a:latin typeface="Cambria Math" panose="02040503050406030204" pitchFamily="18" charset="0"/>
                                      <a:ea typeface="Cambria Math" panose="02040503050406030204" pitchFamily="18" charset="0"/>
                                    </a:rPr>
                                    <m:t>𝑛</m:t>
                                  </m:r>
                                  <m:r>
                                    <a:rPr lang="pl-PL" sz="6000" b="0" i="1" smtClean="0">
                                      <a:latin typeface="Cambria Math" panose="02040503050406030204" pitchFamily="18" charset="0"/>
                                      <a:ea typeface="Cambria Math" panose="02040503050406030204" pitchFamily="18" charset="0"/>
                                    </a:rPr>
                                    <m:t>+</m:t>
                                  </m:r>
                                  <m:r>
                                    <a:rPr lang="pl-PL" sz="6000" i="1">
                                      <a:latin typeface="Cambria Math" panose="02040503050406030204" pitchFamily="18" charset="0"/>
                                      <a:ea typeface="Cambria Math" panose="02040503050406030204" pitchFamily="18" charset="0"/>
                                    </a:rPr>
                                    <m:t>1</m:t>
                                  </m:r>
                                </m:sub>
                              </m:sSub>
                            </m:e>
                          </m:d>
                        </m:e>
                      </m:d>
                    </m:oMath>
                  </m:oMathPara>
                </a14:m>
                <a:endParaRPr lang="pl-PL" sz="6000" dirty="0"/>
              </a:p>
            </p:txBody>
          </p:sp>
        </mc:Choice>
        <mc:Fallback xmlns="">
          <p:sp>
            <p:nvSpPr>
              <p:cNvPr id="6" name="pole tekstowe 5">
                <a:extLst>
                  <a:ext uri="{FF2B5EF4-FFF2-40B4-BE49-F238E27FC236}">
                    <a16:creationId xmlns:a16="http://schemas.microsoft.com/office/drawing/2014/main" id="{D001DE05-AAC8-605D-AE2A-FA77FCC7F450}"/>
                  </a:ext>
                </a:extLst>
              </p:cNvPr>
              <p:cNvSpPr txBox="1">
                <a:spLocks noRot="1" noChangeAspect="1" noMove="1" noResize="1" noEditPoints="1" noAdjustHandles="1" noChangeArrowheads="1" noChangeShapeType="1" noTextEdit="1"/>
              </p:cNvSpPr>
              <p:nvPr/>
            </p:nvSpPr>
            <p:spPr>
              <a:xfrm>
                <a:off x="2784761" y="10083803"/>
                <a:ext cx="17310773" cy="1015663"/>
              </a:xfrm>
              <a:prstGeom prst="rect">
                <a:avLst/>
              </a:prstGeom>
              <a:blipFill>
                <a:blip r:embed="rId6"/>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3082211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3135631"/>
            <a:ext cx="17857066" cy="830997"/>
          </a:xfrm>
          <a:prstGeom prst="rect">
            <a:avLst/>
          </a:prstGeom>
          <a:noFill/>
        </p:spPr>
        <p:txBody>
          <a:bodyPr wrap="square" lIns="0" tIns="0" rIns="0" bIns="0" rtlCol="0">
            <a:spAutoFit/>
          </a:bodyPr>
          <a:lstStyle/>
          <a:p>
            <a:r>
              <a:rPr lang="pl-PL" sz="5400" b="1" dirty="0" err="1">
                <a:solidFill>
                  <a:srgbClr val="0D0D0D"/>
                </a:solidFill>
                <a:latin typeface="+mj-lt"/>
              </a:rPr>
              <a:t>Secand</a:t>
            </a:r>
            <a:r>
              <a:rPr lang="pl-PL" sz="5400" b="1" dirty="0">
                <a:solidFill>
                  <a:srgbClr val="0D0D0D"/>
                </a:solidFill>
                <a:latin typeface="+mj-lt"/>
              </a:rPr>
              <a:t> </a:t>
            </a:r>
            <a:r>
              <a:rPr lang="pl-PL" sz="5400" b="1" dirty="0" err="1">
                <a:solidFill>
                  <a:srgbClr val="0D0D0D"/>
                </a:solidFill>
                <a:latin typeface="+mj-lt"/>
              </a:rPr>
              <a:t>method</a:t>
            </a:r>
            <a:r>
              <a:rPr lang="pl-PL" sz="5400" b="1" dirty="0">
                <a:solidFill>
                  <a:srgbClr val="0D0D0D"/>
                </a:solidFill>
                <a:latin typeface="+mj-lt"/>
              </a:rPr>
              <a:t>-  </a:t>
            </a:r>
            <a:r>
              <a:rPr lang="pl-PL" sz="5400" b="1" dirty="0" err="1">
                <a:solidFill>
                  <a:srgbClr val="0D0D0D"/>
                </a:solidFill>
                <a:latin typeface="+mj-lt"/>
              </a:rPr>
              <a:t>algorithm</a:t>
            </a:r>
            <a:endParaRPr lang="en-US" sz="5400" b="1" dirty="0">
              <a:solidFill>
                <a:schemeClr val="accent1"/>
              </a:solidFill>
              <a:latin typeface="+mj-lt"/>
              <a:cs typeface="Poppins SemiBold" panose="02000000000000000000" pitchFamily="2" charset="0"/>
            </a:endParaRPr>
          </a:p>
        </p:txBody>
      </p:sp>
      <mc:AlternateContent xmlns:mc="http://schemas.openxmlformats.org/markup-compatibility/2006" xmlns:a14="http://schemas.microsoft.com/office/drawing/2010/main">
        <mc:Choice Requires="a14">
          <p:sp>
            <p:nvSpPr>
              <p:cNvPr id="6" name="TextBox 13">
                <a:extLst>
                  <a:ext uri="{FF2B5EF4-FFF2-40B4-BE49-F238E27FC236}">
                    <a16:creationId xmlns:a16="http://schemas.microsoft.com/office/drawing/2014/main" id="{6690E60D-CA5F-DC8A-86F2-67B81106F5AD}"/>
                  </a:ext>
                </a:extLst>
              </p:cNvPr>
              <p:cNvSpPr txBox="1"/>
              <p:nvPr/>
            </p:nvSpPr>
            <p:spPr>
              <a:xfrm>
                <a:off x="2827293" y="5155016"/>
                <a:ext cx="17857066" cy="553998"/>
              </a:xfrm>
              <a:prstGeom prst="rect">
                <a:avLst/>
              </a:prstGeom>
              <a:noFill/>
            </p:spPr>
            <p:txBody>
              <a:bodyPr wrap="square" lIns="0" tIns="0" rIns="0" bIns="0" rtlCol="0">
                <a:spAutoFit/>
              </a:bodyPr>
              <a:lstStyle/>
              <a:p>
                <a:r>
                  <a:rPr lang="pl-PL" dirty="0">
                    <a:solidFill>
                      <a:srgbClr val="0D0D0D"/>
                    </a:solidFill>
                    <a:highlight>
                      <a:srgbClr val="FFFFFF"/>
                    </a:highlight>
                    <a:latin typeface="Söhne"/>
                  </a:rPr>
                  <a:t>1</a:t>
                </a:r>
                <a:r>
                  <a:rPr lang="pl-PL" b="0" i="0" dirty="0">
                    <a:solidFill>
                      <a:srgbClr val="0D0D0D"/>
                    </a:solidFill>
                    <a:effectLst/>
                    <a:highlight>
                      <a:srgbClr val="FFFFFF"/>
                    </a:highlight>
                    <a:latin typeface="Söhne"/>
                  </a:rPr>
                  <a:t> </a:t>
                </a:r>
                <a:r>
                  <a:rPr lang="en-US" b="0" i="0" dirty="0">
                    <a:solidFill>
                      <a:srgbClr val="0D0D0D"/>
                    </a:solidFill>
                    <a:effectLst/>
                    <a:highlight>
                      <a:srgbClr val="FFFFFF"/>
                    </a:highlight>
                    <a:latin typeface="Söhne"/>
                  </a:rPr>
                  <a:t>Select </a:t>
                </a:r>
                <a14:m>
                  <m:oMath xmlns:m="http://schemas.openxmlformats.org/officeDocument/2006/math">
                    <m:r>
                      <a:rPr lang="en-US" b="0" i="1" dirty="0" smtClean="0">
                        <a:solidFill>
                          <a:srgbClr val="0D0D0D"/>
                        </a:solidFill>
                        <a:effectLst/>
                        <a:highlight>
                          <a:srgbClr val="FFFFFF"/>
                        </a:highlight>
                        <a:latin typeface="Cambria Math" panose="02040503050406030204" pitchFamily="18" charset="0"/>
                      </a:rPr>
                      <m:t>𝑎</m:t>
                    </m:r>
                  </m:oMath>
                </a14:m>
                <a:r>
                  <a:rPr lang="en-US" b="0" i="0" dirty="0">
                    <a:solidFill>
                      <a:srgbClr val="0D0D0D"/>
                    </a:solidFill>
                    <a:effectLst/>
                    <a:highlight>
                      <a:srgbClr val="FFFFFF"/>
                    </a:highlight>
                    <a:latin typeface="Söhne"/>
                  </a:rPr>
                  <a:t> and </a:t>
                </a:r>
                <a14:m>
                  <m:oMath xmlns:m="http://schemas.openxmlformats.org/officeDocument/2006/math">
                    <m:r>
                      <a:rPr lang="en-US" b="0" i="1" dirty="0" smtClean="0">
                        <a:solidFill>
                          <a:srgbClr val="0D0D0D"/>
                        </a:solidFill>
                        <a:effectLst/>
                        <a:highlight>
                          <a:srgbClr val="FFFFFF"/>
                        </a:highlight>
                        <a:latin typeface="Cambria Math" panose="02040503050406030204" pitchFamily="18" charset="0"/>
                      </a:rPr>
                      <m:t>𝑏</m:t>
                    </m:r>
                  </m:oMath>
                </a14:m>
                <a:r>
                  <a:rPr lang="en-US" b="0" i="0" dirty="0">
                    <a:solidFill>
                      <a:srgbClr val="0D0D0D"/>
                    </a:solidFill>
                    <a:effectLst/>
                    <a:highlight>
                      <a:srgbClr val="FFFFFF"/>
                    </a:highlight>
                    <a:latin typeface="Söhne"/>
                  </a:rPr>
                  <a:t> for which </a:t>
                </a:r>
                <a14:m>
                  <m:oMath xmlns:m="http://schemas.openxmlformats.org/officeDocument/2006/math">
                    <m:r>
                      <a:rPr lang="pl-PL" b="0" i="1" dirty="0" smtClean="0">
                        <a:solidFill>
                          <a:srgbClr val="0D0D0D"/>
                        </a:solidFill>
                        <a:effectLst/>
                        <a:highlight>
                          <a:srgbClr val="FFFFFF"/>
                        </a:highlight>
                        <a:latin typeface="Cambria Math" panose="02040503050406030204" pitchFamily="18" charset="0"/>
                      </a:rPr>
                      <m:t>𝑓</m:t>
                    </m:r>
                    <m:d>
                      <m:dPr>
                        <m:ctrlPr>
                          <a:rPr lang="en-US" b="0" i="1" dirty="0" smtClean="0">
                            <a:solidFill>
                              <a:srgbClr val="0D0D0D"/>
                            </a:solidFill>
                            <a:effectLst/>
                            <a:highlight>
                              <a:srgbClr val="FFFFFF"/>
                            </a:highlight>
                            <a:latin typeface="Cambria Math" panose="02040503050406030204" pitchFamily="18" charset="0"/>
                          </a:rPr>
                        </m:ctrlPr>
                      </m:dPr>
                      <m:e>
                        <m:r>
                          <a:rPr lang="en-US" b="0" i="1" dirty="0" smtClean="0">
                            <a:solidFill>
                              <a:srgbClr val="0D0D0D"/>
                            </a:solidFill>
                            <a:effectLst/>
                            <a:highlight>
                              <a:srgbClr val="FFFFFF"/>
                            </a:highlight>
                            <a:latin typeface="Cambria Math" panose="02040503050406030204" pitchFamily="18" charset="0"/>
                          </a:rPr>
                          <m:t>𝑎</m:t>
                        </m:r>
                      </m:e>
                    </m:d>
                    <m:r>
                      <a:rPr lang="en-US" b="0" i="1" dirty="0" smtClean="0">
                        <a:solidFill>
                          <a:srgbClr val="0D0D0D"/>
                        </a:solidFill>
                        <a:effectLst/>
                        <a:highlight>
                          <a:srgbClr val="FFFFFF"/>
                        </a:highlight>
                        <a:latin typeface="Cambria Math" panose="02040503050406030204" pitchFamily="18" charset="0"/>
                      </a:rPr>
                      <m:t>⋅</m:t>
                    </m:r>
                    <m:r>
                      <a:rPr lang="en-US" b="0" i="1" dirty="0" smtClean="0">
                        <a:solidFill>
                          <a:srgbClr val="0D0D0D"/>
                        </a:solidFill>
                        <a:effectLst/>
                        <a:highlight>
                          <a:srgbClr val="FFFFFF"/>
                        </a:highlight>
                        <a:latin typeface="Cambria Math" panose="02040503050406030204" pitchFamily="18" charset="0"/>
                      </a:rPr>
                      <m:t>𝑓</m:t>
                    </m:r>
                    <m:d>
                      <m:dPr>
                        <m:ctrlPr>
                          <a:rPr lang="en-US" b="0" i="1" dirty="0" smtClean="0">
                            <a:solidFill>
                              <a:srgbClr val="0D0D0D"/>
                            </a:solidFill>
                            <a:effectLst/>
                            <a:highlight>
                              <a:srgbClr val="FFFFFF"/>
                            </a:highlight>
                            <a:latin typeface="Cambria Math" panose="02040503050406030204" pitchFamily="18" charset="0"/>
                          </a:rPr>
                        </m:ctrlPr>
                      </m:dPr>
                      <m:e>
                        <m:r>
                          <a:rPr lang="en-US" b="0" i="1" dirty="0" smtClean="0">
                            <a:solidFill>
                              <a:srgbClr val="0D0D0D"/>
                            </a:solidFill>
                            <a:effectLst/>
                            <a:highlight>
                              <a:srgbClr val="FFFFFF"/>
                            </a:highlight>
                            <a:latin typeface="Cambria Math" panose="02040503050406030204" pitchFamily="18" charset="0"/>
                          </a:rPr>
                          <m:t>𝑏</m:t>
                        </m:r>
                      </m:e>
                    </m:d>
                    <m:r>
                      <a:rPr lang="en-US" b="0" i="1" dirty="0" smtClean="0">
                        <a:solidFill>
                          <a:srgbClr val="0D0D0D"/>
                        </a:solidFill>
                        <a:effectLst/>
                        <a:highlight>
                          <a:srgbClr val="FFFFFF"/>
                        </a:highlight>
                        <a:latin typeface="Cambria Math" panose="02040503050406030204" pitchFamily="18" charset="0"/>
                      </a:rPr>
                      <m:t>&lt;0</m:t>
                    </m:r>
                    <m:r>
                      <a:rPr lang="pl-PL" b="0" i="1" dirty="0" smtClean="0">
                        <a:solidFill>
                          <a:srgbClr val="0D0D0D"/>
                        </a:solidFill>
                        <a:effectLst/>
                        <a:highlight>
                          <a:srgbClr val="FFFFFF"/>
                        </a:highlight>
                        <a:latin typeface="Cambria Math" panose="02040503050406030204" pitchFamily="18" charset="0"/>
                      </a:rPr>
                      <m:t>, </m:t>
                    </m:r>
                  </m:oMath>
                </a14:m>
                <a:r>
                  <a:rPr lang="pl-PL" b="0" i="0" dirty="0">
                    <a:solidFill>
                      <a:srgbClr val="0D0D0D"/>
                    </a:solidFill>
                    <a:effectLst/>
                    <a:highlight>
                      <a:srgbClr val="FFFFFF"/>
                    </a:highlight>
                    <a:latin typeface="Söhne"/>
                  </a:rPr>
                  <a:t> set </a:t>
                </a:r>
                <a14:m>
                  <m:oMath xmlns:m="http://schemas.openxmlformats.org/officeDocument/2006/math">
                    <m:r>
                      <a:rPr lang="pl-PL" b="0" i="1" smtClean="0">
                        <a:solidFill>
                          <a:srgbClr val="0D0D0D"/>
                        </a:solidFill>
                        <a:effectLst/>
                        <a:highlight>
                          <a:srgbClr val="FFFFFF"/>
                        </a:highlight>
                        <a:latin typeface="Cambria Math" panose="02040503050406030204" pitchFamily="18" charset="0"/>
                      </a:rPr>
                      <m:t>𝑘</m:t>
                    </m:r>
                    <m:r>
                      <a:rPr lang="pl-PL" b="0" i="1" smtClean="0">
                        <a:solidFill>
                          <a:srgbClr val="0D0D0D"/>
                        </a:solidFill>
                        <a:effectLst/>
                        <a:highlight>
                          <a:srgbClr val="FFFFFF"/>
                        </a:highlight>
                        <a:latin typeface="Cambria Math" panose="02040503050406030204" pitchFamily="18" charset="0"/>
                      </a:rPr>
                      <m:t>=1, </m:t>
                    </m:r>
                    <m:sSub>
                      <m:sSubPr>
                        <m:ctrlPr>
                          <a:rPr lang="pl-PL" b="0" i="1" smtClean="0">
                            <a:solidFill>
                              <a:srgbClr val="0D0D0D"/>
                            </a:solidFill>
                            <a:effectLst/>
                            <a:highlight>
                              <a:srgbClr val="FFFFFF"/>
                            </a:highlight>
                            <a:latin typeface="Cambria Math" panose="02040503050406030204" pitchFamily="18" charset="0"/>
                          </a:rPr>
                        </m:ctrlPr>
                      </m:sSubPr>
                      <m:e>
                        <m:r>
                          <a:rPr lang="pl-PL" b="0" i="1" smtClean="0">
                            <a:solidFill>
                              <a:srgbClr val="0D0D0D"/>
                            </a:solidFill>
                            <a:effectLst/>
                            <a:highlight>
                              <a:srgbClr val="FFFFFF"/>
                            </a:highlight>
                            <a:latin typeface="Cambria Math" panose="02040503050406030204" pitchFamily="18" charset="0"/>
                          </a:rPr>
                          <m:t>𝑥</m:t>
                        </m:r>
                      </m:e>
                      <m:sub>
                        <m:r>
                          <a:rPr lang="pl-PL" b="0" i="1" smtClean="0">
                            <a:solidFill>
                              <a:srgbClr val="0D0D0D"/>
                            </a:solidFill>
                            <a:effectLst/>
                            <a:highlight>
                              <a:srgbClr val="FFFFFF"/>
                            </a:highlight>
                            <a:latin typeface="Cambria Math" panose="02040503050406030204" pitchFamily="18" charset="0"/>
                          </a:rPr>
                          <m:t>0</m:t>
                        </m:r>
                      </m:sub>
                    </m:sSub>
                    <m:r>
                      <a:rPr lang="pl-PL" b="0" i="1" smtClean="0">
                        <a:solidFill>
                          <a:srgbClr val="0D0D0D"/>
                        </a:solidFill>
                        <a:effectLst/>
                        <a:highlight>
                          <a:srgbClr val="FFFFFF"/>
                        </a:highlight>
                        <a:latin typeface="Cambria Math" panose="02040503050406030204" pitchFamily="18" charset="0"/>
                      </a:rPr>
                      <m:t>=</m:t>
                    </m:r>
                    <m:r>
                      <a:rPr lang="pl-PL" b="0" i="1" smtClean="0">
                        <a:solidFill>
                          <a:srgbClr val="0D0D0D"/>
                        </a:solidFill>
                        <a:effectLst/>
                        <a:highlight>
                          <a:srgbClr val="FFFFFF"/>
                        </a:highlight>
                        <a:latin typeface="Cambria Math" panose="02040503050406030204" pitchFamily="18" charset="0"/>
                      </a:rPr>
                      <m:t>𝑎</m:t>
                    </m:r>
                    <m:r>
                      <a:rPr lang="pl-PL" b="0" i="1" smtClean="0">
                        <a:solidFill>
                          <a:srgbClr val="0D0D0D"/>
                        </a:solidFill>
                        <a:effectLst/>
                        <a:highlight>
                          <a:srgbClr val="FFFFFF"/>
                        </a:highlight>
                        <a:latin typeface="Cambria Math" panose="02040503050406030204" pitchFamily="18" charset="0"/>
                      </a:rPr>
                      <m:t>, </m:t>
                    </m:r>
                    <m:sSub>
                      <m:sSubPr>
                        <m:ctrlPr>
                          <a:rPr lang="pl-PL" b="0" i="1" smtClean="0">
                            <a:solidFill>
                              <a:srgbClr val="0D0D0D"/>
                            </a:solidFill>
                            <a:effectLst/>
                            <a:highlight>
                              <a:srgbClr val="FFFFFF"/>
                            </a:highlight>
                            <a:latin typeface="Cambria Math" panose="02040503050406030204" pitchFamily="18" charset="0"/>
                          </a:rPr>
                        </m:ctrlPr>
                      </m:sSubPr>
                      <m:e>
                        <m:r>
                          <a:rPr lang="pl-PL" b="0" i="1" smtClean="0">
                            <a:solidFill>
                              <a:srgbClr val="0D0D0D"/>
                            </a:solidFill>
                            <a:effectLst/>
                            <a:highlight>
                              <a:srgbClr val="FFFFFF"/>
                            </a:highlight>
                            <a:latin typeface="Cambria Math" panose="02040503050406030204" pitchFamily="18" charset="0"/>
                          </a:rPr>
                          <m:t>𝑥</m:t>
                        </m:r>
                      </m:e>
                      <m:sub>
                        <m:r>
                          <a:rPr lang="pl-PL" b="0" i="1" smtClean="0">
                            <a:solidFill>
                              <a:srgbClr val="0D0D0D"/>
                            </a:solidFill>
                            <a:effectLst/>
                            <a:highlight>
                              <a:srgbClr val="FFFFFF"/>
                            </a:highlight>
                            <a:latin typeface="Cambria Math" panose="02040503050406030204" pitchFamily="18" charset="0"/>
                          </a:rPr>
                          <m:t>1</m:t>
                        </m:r>
                      </m:sub>
                    </m:sSub>
                    <m:r>
                      <a:rPr lang="pl-PL" b="0" i="1" smtClean="0">
                        <a:solidFill>
                          <a:srgbClr val="0D0D0D"/>
                        </a:solidFill>
                        <a:effectLst/>
                        <a:highlight>
                          <a:srgbClr val="FFFFFF"/>
                        </a:highlight>
                        <a:latin typeface="Cambria Math" panose="02040503050406030204" pitchFamily="18" charset="0"/>
                      </a:rPr>
                      <m:t>=</m:t>
                    </m:r>
                    <m:r>
                      <a:rPr lang="pl-PL" b="0" i="1" smtClean="0">
                        <a:solidFill>
                          <a:srgbClr val="0D0D0D"/>
                        </a:solidFill>
                        <a:effectLst/>
                        <a:highlight>
                          <a:srgbClr val="FFFFFF"/>
                        </a:highlight>
                        <a:latin typeface="Cambria Math" panose="02040503050406030204" pitchFamily="18" charset="0"/>
                      </a:rPr>
                      <m:t>𝑏</m:t>
                    </m:r>
                  </m:oMath>
                </a14:m>
                <a:r>
                  <a:rPr lang="pl-PL" b="0" i="0" dirty="0">
                    <a:solidFill>
                      <a:srgbClr val="0D0D0D"/>
                    </a:solidFill>
                    <a:effectLst/>
                    <a:highlight>
                      <a:srgbClr val="FFFFFF"/>
                    </a:highlight>
                    <a:latin typeface="Söhne"/>
                  </a:rPr>
                  <a:t> </a:t>
                </a:r>
                <a:r>
                  <a:rPr lang="en-US" b="0" i="0" dirty="0">
                    <a:solidFill>
                      <a:srgbClr val="0D0D0D"/>
                    </a:solidFill>
                    <a:effectLst/>
                    <a:highlight>
                      <a:srgbClr val="FFFFFF"/>
                    </a:highlight>
                    <a:latin typeface="Söhne"/>
                  </a:rPr>
                  <a:t>.</a:t>
                </a:r>
                <a:endParaRPr lang="en-US" sz="4800" dirty="0">
                  <a:solidFill>
                    <a:schemeClr val="accent1"/>
                  </a:solidFill>
                  <a:latin typeface="+mj-lt"/>
                  <a:cs typeface="Poppins SemiBold" panose="02000000000000000000" pitchFamily="2" charset="0"/>
                </a:endParaRPr>
              </a:p>
            </p:txBody>
          </p:sp>
        </mc:Choice>
        <mc:Fallback xmlns="">
          <p:sp>
            <p:nvSpPr>
              <p:cNvPr id="6" name="TextBox 13">
                <a:extLst>
                  <a:ext uri="{FF2B5EF4-FFF2-40B4-BE49-F238E27FC236}">
                    <a16:creationId xmlns:a16="http://schemas.microsoft.com/office/drawing/2014/main" id="{6690E60D-CA5F-DC8A-86F2-67B81106F5AD}"/>
                  </a:ext>
                </a:extLst>
              </p:cNvPr>
              <p:cNvSpPr txBox="1">
                <a:spLocks noRot="1" noChangeAspect="1" noMove="1" noResize="1" noEditPoints="1" noAdjustHandles="1" noChangeArrowheads="1" noChangeShapeType="1" noTextEdit="1"/>
              </p:cNvSpPr>
              <p:nvPr/>
            </p:nvSpPr>
            <p:spPr>
              <a:xfrm>
                <a:off x="2827293" y="5155016"/>
                <a:ext cx="17857066" cy="553998"/>
              </a:xfrm>
              <a:prstGeom prst="rect">
                <a:avLst/>
              </a:prstGeom>
              <a:blipFill>
                <a:blip r:embed="rId2"/>
                <a:stretch>
                  <a:fillRect l="-1571" t="-25275" b="-48352"/>
                </a:stretch>
              </a:blipFill>
            </p:spPr>
            <p:txBody>
              <a:bodyPr/>
              <a:lstStyle/>
              <a:p>
                <a:r>
                  <a:rPr lang="en-US">
                    <a:noFill/>
                  </a:rPr>
                  <a:t> </a:t>
                </a:r>
              </a:p>
            </p:txBody>
          </p:sp>
        </mc:Fallback>
      </mc:AlternateContent>
      <p:sp>
        <p:nvSpPr>
          <p:cNvPr id="8" name="TextBox 13">
            <a:extLst>
              <a:ext uri="{FF2B5EF4-FFF2-40B4-BE49-F238E27FC236}">
                <a16:creationId xmlns:a16="http://schemas.microsoft.com/office/drawing/2014/main" id="{BB167E24-5C10-ACB7-0A06-8AEFD6A01630}"/>
              </a:ext>
            </a:extLst>
          </p:cNvPr>
          <p:cNvSpPr txBox="1"/>
          <p:nvPr/>
        </p:nvSpPr>
        <p:spPr>
          <a:xfrm>
            <a:off x="2827293" y="6730185"/>
            <a:ext cx="17857066" cy="1107996"/>
          </a:xfrm>
          <a:prstGeom prst="rect">
            <a:avLst/>
          </a:prstGeom>
          <a:noFill/>
        </p:spPr>
        <p:txBody>
          <a:bodyPr wrap="square" lIns="0" tIns="0" rIns="0" bIns="0" rtlCol="0">
            <a:spAutoFit/>
          </a:bodyPr>
          <a:lstStyle/>
          <a:p>
            <a:r>
              <a:rPr lang="pl-PL" b="0" i="0" dirty="0">
                <a:solidFill>
                  <a:srgbClr val="0D0D0D"/>
                </a:solidFill>
                <a:effectLst/>
                <a:highlight>
                  <a:srgbClr val="FFFFFF"/>
                </a:highlight>
                <a:latin typeface="Söhne"/>
              </a:rPr>
              <a:t>2 </a:t>
            </a:r>
            <a:r>
              <a:rPr lang="en-US" dirty="0">
                <a:highlight>
                  <a:srgbClr val="FFFFFF"/>
                </a:highlight>
              </a:rPr>
              <a:t>Calculate the zero assuming the function is linear between the points </a:t>
            </a:r>
            <a:r>
              <a:rPr lang="en-US" i="1" dirty="0" err="1">
                <a:highlight>
                  <a:srgbClr val="FFFFFF"/>
                </a:highlight>
              </a:rPr>
              <a:t>a</a:t>
            </a:r>
            <a:r>
              <a:rPr lang="en-US" dirty="0" err="1">
                <a:highlight>
                  <a:srgbClr val="FFFFFF"/>
                </a:highlight>
              </a:rPr>
              <a:t>,</a:t>
            </a:r>
            <a:r>
              <a:rPr lang="en-US" i="1" dirty="0" err="1">
                <a:highlight>
                  <a:srgbClr val="FFFFFF"/>
                </a:highlight>
              </a:rPr>
              <a:t>f</a:t>
            </a:r>
            <a:r>
              <a:rPr lang="en-US" dirty="0">
                <a:highlight>
                  <a:srgbClr val="FFFFFF"/>
                </a:highlight>
              </a:rPr>
              <a:t>(</a:t>
            </a:r>
            <a:r>
              <a:rPr lang="en-US" i="1" dirty="0">
                <a:highlight>
                  <a:srgbClr val="FFFFFF"/>
                </a:highlight>
              </a:rPr>
              <a:t>a</a:t>
            </a:r>
            <a:r>
              <a:rPr lang="en-US" dirty="0">
                <a:highlight>
                  <a:srgbClr val="FFFFFF"/>
                </a:highlight>
              </a:rPr>
              <a:t>)) and (</a:t>
            </a:r>
            <a:r>
              <a:rPr lang="en-US" i="1" dirty="0" err="1">
                <a:highlight>
                  <a:srgbClr val="FFFFFF"/>
                </a:highlight>
              </a:rPr>
              <a:t>b</a:t>
            </a:r>
            <a:r>
              <a:rPr lang="en-US" dirty="0" err="1">
                <a:highlight>
                  <a:srgbClr val="FFFFFF"/>
                </a:highlight>
              </a:rPr>
              <a:t>,</a:t>
            </a:r>
            <a:r>
              <a:rPr lang="en-US" i="1" dirty="0" err="1">
                <a:highlight>
                  <a:srgbClr val="FFFFFF"/>
                </a:highlight>
              </a:rPr>
              <a:t>f</a:t>
            </a:r>
            <a:r>
              <a:rPr lang="en-US" dirty="0">
                <a:highlight>
                  <a:srgbClr val="FFFFFF"/>
                </a:highlight>
              </a:rPr>
              <a:t>(</a:t>
            </a:r>
            <a:r>
              <a:rPr lang="en-US" i="1" dirty="0">
                <a:highlight>
                  <a:srgbClr val="FFFFFF"/>
                </a:highlight>
              </a:rPr>
              <a:t>b</a:t>
            </a:r>
            <a:r>
              <a:rPr lang="en-US" dirty="0">
                <a:highlight>
                  <a:srgbClr val="FFFFFF"/>
                </a:highlight>
              </a:rPr>
              <a:t>)) :</a:t>
            </a:r>
            <a:endParaRPr lang="en-US" dirty="0">
              <a:solidFill>
                <a:srgbClr val="0D0D0D"/>
              </a:solidFill>
              <a:highlight>
                <a:srgbClr val="FFFFFF"/>
              </a:highlight>
              <a:latin typeface="Söhne"/>
            </a:endParaRPr>
          </a:p>
          <a:p>
            <a:r>
              <a:rPr lang="en-US" b="0" i="0" dirty="0">
                <a:solidFill>
                  <a:srgbClr val="0D0D0D"/>
                </a:solidFill>
                <a:effectLst/>
                <a:highlight>
                  <a:srgbClr val="FFFFFF"/>
                </a:highlight>
                <a:latin typeface="KaTeX_Main"/>
              </a:rPr>
              <a:t>​</a:t>
            </a:r>
            <a:r>
              <a:rPr lang="en-US" b="0" i="0" dirty="0">
                <a:solidFill>
                  <a:srgbClr val="0D0D0D"/>
                </a:solidFill>
                <a:effectLst/>
                <a:highlight>
                  <a:srgbClr val="FFFFFF"/>
                </a:highlight>
                <a:latin typeface="Söhne"/>
              </a:rPr>
              <a:t>.</a:t>
            </a:r>
            <a:endParaRPr lang="en-US" sz="4800" dirty="0">
              <a:solidFill>
                <a:schemeClr val="accent1"/>
              </a:solidFill>
              <a:latin typeface="+mj-lt"/>
              <a:cs typeface="Poppins SemiBold" panose="02000000000000000000" pitchFamily="2" charset="0"/>
            </a:endParaRPr>
          </a:p>
        </p:txBody>
      </p:sp>
      <mc:AlternateContent xmlns:mc="http://schemas.openxmlformats.org/markup-compatibility/2006" xmlns:a14="http://schemas.microsoft.com/office/drawing/2010/main">
        <mc:Choice Requires="a14">
          <p:sp>
            <p:nvSpPr>
              <p:cNvPr id="5" name="pole tekstowe 4">
                <a:extLst>
                  <a:ext uri="{FF2B5EF4-FFF2-40B4-BE49-F238E27FC236}">
                    <a16:creationId xmlns:a16="http://schemas.microsoft.com/office/drawing/2014/main" id="{91B250A8-4A4A-CE42-A2F7-6E48E393D0D3}"/>
                  </a:ext>
                </a:extLst>
              </p:cNvPr>
              <p:cNvSpPr txBox="1"/>
              <p:nvPr/>
            </p:nvSpPr>
            <p:spPr>
              <a:xfrm>
                <a:off x="3303639" y="7040712"/>
                <a:ext cx="15633290" cy="1692323"/>
              </a:xfrm>
              <a:prstGeom prst="rect">
                <a:avLst/>
              </a:prstGeom>
              <a:noFill/>
            </p:spPr>
            <p:txBody>
              <a:bodyPr wrap="square">
                <a:spAutoFit/>
              </a:bodyPr>
              <a:lstStyle/>
              <a:p>
                <a:endParaRPr lang="pl-PL" i="1" dirty="0">
                  <a:solidFill>
                    <a:srgbClr val="0D0D0D"/>
                  </a:solidFill>
                  <a:highlight>
                    <a:srgbClr val="FFFFFF"/>
                  </a:highligh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pl-PL" i="1" dirty="0">
                              <a:solidFill>
                                <a:srgbClr val="0D0D0D"/>
                              </a:solidFill>
                              <a:highlight>
                                <a:srgbClr val="FFFFFF"/>
                              </a:highlight>
                              <a:latin typeface="Cambria Math" panose="02040503050406030204" pitchFamily="18" charset="0"/>
                            </a:rPr>
                          </m:ctrlPr>
                        </m:sSubPr>
                        <m:e>
                          <m:r>
                            <a:rPr lang="en-US" i="1" dirty="0">
                              <a:solidFill>
                                <a:srgbClr val="0D0D0D"/>
                              </a:solidFill>
                              <a:highlight>
                                <a:srgbClr val="FFFFFF"/>
                              </a:highlight>
                              <a:latin typeface="Cambria Math" panose="02040503050406030204" pitchFamily="18" charset="0"/>
                            </a:rPr>
                            <m:t>𝑥</m:t>
                          </m:r>
                        </m:e>
                        <m:sub>
                          <m:r>
                            <a:rPr lang="pl-PL" b="0" i="1" dirty="0" smtClean="0">
                              <a:solidFill>
                                <a:srgbClr val="0D0D0D"/>
                              </a:solidFill>
                              <a:highlight>
                                <a:srgbClr val="FFFFFF"/>
                              </a:highlight>
                              <a:latin typeface="Cambria Math" panose="02040503050406030204" pitchFamily="18" charset="0"/>
                            </a:rPr>
                            <m:t>𝑘</m:t>
                          </m:r>
                          <m:r>
                            <a:rPr lang="pl-PL" b="0" i="1" dirty="0" smtClean="0">
                              <a:solidFill>
                                <a:srgbClr val="0D0D0D"/>
                              </a:solidFill>
                              <a:highlight>
                                <a:srgbClr val="FFFFFF"/>
                              </a:highlight>
                              <a:latin typeface="Cambria Math" panose="02040503050406030204" pitchFamily="18" charset="0"/>
                            </a:rPr>
                            <m:t>+1</m:t>
                          </m:r>
                        </m:sub>
                      </m:sSub>
                      <m:r>
                        <a:rPr lang="en-US" i="1" dirty="0">
                          <a:solidFill>
                            <a:srgbClr val="0D0D0D"/>
                          </a:solidFill>
                          <a:highlight>
                            <a:srgbClr val="FFFFFF"/>
                          </a:highlight>
                          <a:latin typeface="Cambria Math" panose="02040503050406030204" pitchFamily="18" charset="0"/>
                        </a:rPr>
                        <m:t>​=</m:t>
                      </m:r>
                      <m:f>
                        <m:fPr>
                          <m:ctrlPr>
                            <a:rPr lang="pl-PL" i="1" dirty="0">
                              <a:solidFill>
                                <a:srgbClr val="0D0D0D"/>
                              </a:solidFill>
                              <a:highlight>
                                <a:srgbClr val="FFFFFF"/>
                              </a:highlight>
                              <a:latin typeface="Cambria Math" panose="02040503050406030204" pitchFamily="18" charset="0"/>
                            </a:rPr>
                          </m:ctrlPr>
                        </m:fPr>
                        <m:num>
                          <m:sSub>
                            <m:sSubPr>
                              <m:ctrlPr>
                                <a:rPr lang="pl-PL" b="0" i="1" dirty="0" smtClean="0">
                                  <a:solidFill>
                                    <a:srgbClr val="0D0D0D"/>
                                  </a:solidFill>
                                  <a:highlight>
                                    <a:srgbClr val="FFFFFF"/>
                                  </a:highlight>
                                  <a:latin typeface="Cambria Math" panose="02040503050406030204" pitchFamily="18" charset="0"/>
                                </a:rPr>
                              </m:ctrlPr>
                            </m:sSubPr>
                            <m:e>
                              <m:r>
                                <a:rPr lang="pl-PL" b="0" i="1" dirty="0" smtClean="0">
                                  <a:solidFill>
                                    <a:srgbClr val="0D0D0D"/>
                                  </a:solidFill>
                                  <a:highlight>
                                    <a:srgbClr val="FFFFFF"/>
                                  </a:highlight>
                                  <a:latin typeface="Cambria Math" panose="02040503050406030204" pitchFamily="18" charset="0"/>
                                </a:rPr>
                                <m:t>𝑥</m:t>
                              </m:r>
                            </m:e>
                            <m:sub>
                              <m:r>
                                <a:rPr lang="pl-PL" b="0" i="1" dirty="0" smtClean="0">
                                  <a:solidFill>
                                    <a:srgbClr val="0D0D0D"/>
                                  </a:solidFill>
                                  <a:highlight>
                                    <a:srgbClr val="FFFFFF"/>
                                  </a:highlight>
                                  <a:latin typeface="Cambria Math" panose="02040503050406030204" pitchFamily="18" charset="0"/>
                                </a:rPr>
                                <m:t>𝑘</m:t>
                              </m:r>
                            </m:sub>
                          </m:sSub>
                          <m:r>
                            <a:rPr lang="pl-PL" b="0" i="1" dirty="0" smtClean="0">
                              <a:solidFill>
                                <a:srgbClr val="0D0D0D"/>
                              </a:solidFill>
                              <a:highlight>
                                <a:srgbClr val="FFFFFF"/>
                              </a:highlight>
                              <a:latin typeface="Cambria Math" panose="02040503050406030204" pitchFamily="18" charset="0"/>
                            </a:rPr>
                            <m:t>−</m:t>
                          </m:r>
                          <m:sSub>
                            <m:sSubPr>
                              <m:ctrlPr>
                                <a:rPr lang="pl-PL" b="0" i="1" dirty="0" smtClean="0">
                                  <a:solidFill>
                                    <a:srgbClr val="0D0D0D"/>
                                  </a:solidFill>
                                  <a:highlight>
                                    <a:srgbClr val="FFFFFF"/>
                                  </a:highlight>
                                  <a:latin typeface="Cambria Math" panose="02040503050406030204" pitchFamily="18" charset="0"/>
                                </a:rPr>
                              </m:ctrlPr>
                            </m:sSubPr>
                            <m:e>
                              <m:r>
                                <a:rPr lang="pl-PL" b="0" i="1" dirty="0" smtClean="0">
                                  <a:solidFill>
                                    <a:srgbClr val="0D0D0D"/>
                                  </a:solidFill>
                                  <a:highlight>
                                    <a:srgbClr val="FFFFFF"/>
                                  </a:highlight>
                                  <a:latin typeface="Cambria Math" panose="02040503050406030204" pitchFamily="18" charset="0"/>
                                </a:rPr>
                                <m:t>𝑥</m:t>
                              </m:r>
                            </m:e>
                            <m:sub>
                              <m:r>
                                <a:rPr lang="pl-PL" b="0" i="1" dirty="0" smtClean="0">
                                  <a:solidFill>
                                    <a:srgbClr val="0D0D0D"/>
                                  </a:solidFill>
                                  <a:highlight>
                                    <a:srgbClr val="FFFFFF"/>
                                  </a:highlight>
                                  <a:latin typeface="Cambria Math" panose="02040503050406030204" pitchFamily="18" charset="0"/>
                                </a:rPr>
                                <m:t>𝑘</m:t>
                              </m:r>
                              <m:r>
                                <a:rPr lang="pl-PL" b="0" i="1" dirty="0" smtClean="0">
                                  <a:solidFill>
                                    <a:srgbClr val="0D0D0D"/>
                                  </a:solidFill>
                                  <a:highlight>
                                    <a:srgbClr val="FFFFFF"/>
                                  </a:highlight>
                                  <a:latin typeface="Cambria Math" panose="02040503050406030204" pitchFamily="18" charset="0"/>
                                </a:rPr>
                                <m:t>−1</m:t>
                              </m:r>
                            </m:sub>
                          </m:sSub>
                        </m:num>
                        <m:den>
                          <m:r>
                            <a:rPr lang="en-US" i="1" dirty="0">
                              <a:solidFill>
                                <a:srgbClr val="0D0D0D"/>
                              </a:solidFill>
                              <a:highlight>
                                <a:srgbClr val="FFFFFF"/>
                              </a:highlight>
                              <a:latin typeface="Cambria Math" panose="02040503050406030204" pitchFamily="18" charset="0"/>
                            </a:rPr>
                            <m:t>𝑓</m:t>
                          </m:r>
                          <m:d>
                            <m:dPr>
                              <m:ctrlPr>
                                <a:rPr lang="en-US" i="1" dirty="0">
                                  <a:solidFill>
                                    <a:srgbClr val="0D0D0D"/>
                                  </a:solidFill>
                                  <a:highlight>
                                    <a:srgbClr val="FFFFFF"/>
                                  </a:highlight>
                                  <a:latin typeface="Cambria Math" panose="02040503050406030204" pitchFamily="18" charset="0"/>
                                </a:rPr>
                              </m:ctrlPr>
                            </m:dPr>
                            <m:e>
                              <m:sSub>
                                <m:sSubPr>
                                  <m:ctrlPr>
                                    <a:rPr lang="pl-PL" b="0" i="1" dirty="0" smtClean="0">
                                      <a:solidFill>
                                        <a:srgbClr val="0D0D0D"/>
                                      </a:solidFill>
                                      <a:highlight>
                                        <a:srgbClr val="FFFFFF"/>
                                      </a:highlight>
                                      <a:latin typeface="Cambria Math" panose="02040503050406030204" pitchFamily="18" charset="0"/>
                                    </a:rPr>
                                  </m:ctrlPr>
                                </m:sSubPr>
                                <m:e>
                                  <m:r>
                                    <a:rPr lang="pl-PL" b="0" i="1" dirty="0" smtClean="0">
                                      <a:solidFill>
                                        <a:srgbClr val="0D0D0D"/>
                                      </a:solidFill>
                                      <a:highlight>
                                        <a:srgbClr val="FFFFFF"/>
                                      </a:highlight>
                                      <a:latin typeface="Cambria Math" panose="02040503050406030204" pitchFamily="18" charset="0"/>
                                    </a:rPr>
                                    <m:t>𝑥</m:t>
                                  </m:r>
                                </m:e>
                                <m:sub>
                                  <m:r>
                                    <a:rPr lang="pl-PL" b="0" i="1" dirty="0" smtClean="0">
                                      <a:solidFill>
                                        <a:srgbClr val="0D0D0D"/>
                                      </a:solidFill>
                                      <a:highlight>
                                        <a:srgbClr val="FFFFFF"/>
                                      </a:highlight>
                                      <a:latin typeface="Cambria Math" panose="02040503050406030204" pitchFamily="18" charset="0"/>
                                    </a:rPr>
                                    <m:t>𝑘</m:t>
                                  </m:r>
                                </m:sub>
                              </m:sSub>
                            </m:e>
                          </m:d>
                          <m:r>
                            <a:rPr lang="en-US" i="1" dirty="0">
                              <a:solidFill>
                                <a:srgbClr val="0D0D0D"/>
                              </a:solidFill>
                              <a:highlight>
                                <a:srgbClr val="FFFFFF"/>
                              </a:highlight>
                              <a:latin typeface="Cambria Math" panose="02040503050406030204" pitchFamily="18" charset="0"/>
                            </a:rPr>
                            <m:t>−</m:t>
                          </m:r>
                          <m:r>
                            <a:rPr lang="en-US" i="1" dirty="0">
                              <a:solidFill>
                                <a:srgbClr val="0D0D0D"/>
                              </a:solidFill>
                              <a:highlight>
                                <a:srgbClr val="FFFFFF"/>
                              </a:highlight>
                              <a:latin typeface="Cambria Math" panose="02040503050406030204" pitchFamily="18" charset="0"/>
                            </a:rPr>
                            <m:t>𝑓</m:t>
                          </m:r>
                          <m:d>
                            <m:dPr>
                              <m:ctrlPr>
                                <a:rPr lang="en-US" i="1" dirty="0">
                                  <a:solidFill>
                                    <a:srgbClr val="0D0D0D"/>
                                  </a:solidFill>
                                  <a:highlight>
                                    <a:srgbClr val="FFFFFF"/>
                                  </a:highlight>
                                  <a:latin typeface="Cambria Math" panose="02040503050406030204" pitchFamily="18" charset="0"/>
                                </a:rPr>
                              </m:ctrlPr>
                            </m:dPr>
                            <m:e>
                              <m:sSub>
                                <m:sSubPr>
                                  <m:ctrlPr>
                                    <a:rPr lang="pl-PL" b="0" i="1" dirty="0" smtClean="0">
                                      <a:solidFill>
                                        <a:srgbClr val="0D0D0D"/>
                                      </a:solidFill>
                                      <a:highlight>
                                        <a:srgbClr val="FFFFFF"/>
                                      </a:highlight>
                                      <a:latin typeface="Cambria Math" panose="02040503050406030204" pitchFamily="18" charset="0"/>
                                    </a:rPr>
                                  </m:ctrlPr>
                                </m:sSubPr>
                                <m:e>
                                  <m:r>
                                    <a:rPr lang="pl-PL" b="0" i="1" dirty="0" smtClean="0">
                                      <a:solidFill>
                                        <a:srgbClr val="0D0D0D"/>
                                      </a:solidFill>
                                      <a:highlight>
                                        <a:srgbClr val="FFFFFF"/>
                                      </a:highlight>
                                      <a:latin typeface="Cambria Math" panose="02040503050406030204" pitchFamily="18" charset="0"/>
                                    </a:rPr>
                                    <m:t>𝑥</m:t>
                                  </m:r>
                                </m:e>
                                <m:sub>
                                  <m:r>
                                    <a:rPr lang="pl-PL" b="0" i="1" dirty="0" smtClean="0">
                                      <a:solidFill>
                                        <a:srgbClr val="0D0D0D"/>
                                      </a:solidFill>
                                      <a:highlight>
                                        <a:srgbClr val="FFFFFF"/>
                                      </a:highlight>
                                      <a:latin typeface="Cambria Math" panose="02040503050406030204" pitchFamily="18" charset="0"/>
                                    </a:rPr>
                                    <m:t>𝑘</m:t>
                                  </m:r>
                                  <m:r>
                                    <a:rPr lang="pl-PL" b="0" i="1" dirty="0" smtClean="0">
                                      <a:solidFill>
                                        <a:srgbClr val="0D0D0D"/>
                                      </a:solidFill>
                                      <a:highlight>
                                        <a:srgbClr val="FFFFFF"/>
                                      </a:highlight>
                                      <a:latin typeface="Cambria Math" panose="02040503050406030204" pitchFamily="18" charset="0"/>
                                    </a:rPr>
                                    <m:t>−1</m:t>
                                  </m:r>
                                </m:sub>
                              </m:sSub>
                            </m:e>
                          </m:d>
                        </m:den>
                      </m:f>
                    </m:oMath>
                  </m:oMathPara>
                </a14:m>
                <a:endParaRPr lang="en-US" dirty="0"/>
              </a:p>
            </p:txBody>
          </p:sp>
        </mc:Choice>
        <mc:Fallback xmlns="">
          <p:sp>
            <p:nvSpPr>
              <p:cNvPr id="5" name="pole tekstowe 4">
                <a:extLst>
                  <a:ext uri="{FF2B5EF4-FFF2-40B4-BE49-F238E27FC236}">
                    <a16:creationId xmlns:a16="http://schemas.microsoft.com/office/drawing/2014/main" id="{91B250A8-4A4A-CE42-A2F7-6E48E393D0D3}"/>
                  </a:ext>
                </a:extLst>
              </p:cNvPr>
              <p:cNvSpPr txBox="1">
                <a:spLocks noRot="1" noChangeAspect="1" noMove="1" noResize="1" noEditPoints="1" noAdjustHandles="1" noChangeArrowheads="1" noChangeShapeType="1" noTextEdit="1"/>
              </p:cNvSpPr>
              <p:nvPr/>
            </p:nvSpPr>
            <p:spPr>
              <a:xfrm>
                <a:off x="3303639" y="7040712"/>
                <a:ext cx="15633290" cy="169232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13">
                <a:extLst>
                  <a:ext uri="{FF2B5EF4-FFF2-40B4-BE49-F238E27FC236}">
                    <a16:creationId xmlns:a16="http://schemas.microsoft.com/office/drawing/2014/main" id="{9D1DCADD-DB2B-E00E-47C6-FD96C6D4A746}"/>
                  </a:ext>
                </a:extLst>
              </p:cNvPr>
              <p:cNvSpPr txBox="1"/>
              <p:nvPr/>
            </p:nvSpPr>
            <p:spPr>
              <a:xfrm>
                <a:off x="2827293" y="9043562"/>
                <a:ext cx="17857066" cy="2823273"/>
              </a:xfrm>
              <a:prstGeom prst="rect">
                <a:avLst/>
              </a:prstGeom>
              <a:noFill/>
            </p:spPr>
            <p:txBody>
              <a:bodyPr wrap="square" lIns="0" tIns="0" rIns="0" bIns="0" rtlCol="0">
                <a:spAutoFit/>
              </a:bodyPr>
              <a:lstStyle/>
              <a:p>
                <a:pPr algn="l"/>
                <a:r>
                  <a:rPr lang="pl-PL" b="0" i="0" dirty="0">
                    <a:solidFill>
                      <a:srgbClr val="0D0D0D"/>
                    </a:solidFill>
                    <a:effectLst/>
                    <a:highlight>
                      <a:srgbClr val="FFFFFF"/>
                    </a:highlight>
                    <a:latin typeface="Söhne"/>
                  </a:rPr>
                  <a:t>3 End the </a:t>
                </a:r>
                <a:r>
                  <a:rPr lang="pl-PL" b="0" i="0" dirty="0" err="1">
                    <a:solidFill>
                      <a:srgbClr val="0D0D0D"/>
                    </a:solidFill>
                    <a:effectLst/>
                    <a:highlight>
                      <a:srgbClr val="FFFFFF"/>
                    </a:highlight>
                    <a:latin typeface="Söhne"/>
                  </a:rPr>
                  <a:t>algorithm</a:t>
                </a:r>
                <a:r>
                  <a:rPr lang="pl-PL" b="0" i="0" dirty="0">
                    <a:solidFill>
                      <a:srgbClr val="0D0D0D"/>
                    </a:solidFill>
                    <a:effectLst/>
                    <a:highlight>
                      <a:srgbClr val="FFFFFF"/>
                    </a:highlight>
                    <a:latin typeface="Söhne"/>
                  </a:rPr>
                  <a:t> </a:t>
                </a:r>
                <a:r>
                  <a:rPr lang="pl-PL" b="0" i="0" dirty="0" err="1">
                    <a:solidFill>
                      <a:srgbClr val="0D0D0D"/>
                    </a:solidFill>
                    <a:effectLst/>
                    <a:highlight>
                      <a:srgbClr val="FFFFFF"/>
                    </a:highlight>
                    <a:latin typeface="Söhne"/>
                  </a:rPr>
                  <a:t>if</a:t>
                </a:r>
                <a:r>
                  <a:rPr lang="pl-PL" b="0" i="0" dirty="0">
                    <a:solidFill>
                      <a:srgbClr val="0D0D0D"/>
                    </a:solidFill>
                    <a:effectLst/>
                    <a:highlight>
                      <a:srgbClr val="FFFFFF"/>
                    </a:highlight>
                    <a:latin typeface="Söhne"/>
                  </a:rPr>
                  <a:t>:</a:t>
                </a:r>
              </a:p>
              <a:p>
                <a:pPr lvl="2">
                  <a:buFont typeface="Arial" panose="020B0604020202020204" pitchFamily="34" charset="0"/>
                  <a:buChar char="•"/>
                </a:pPr>
                <a14:m>
                  <m:oMath xmlns:m="http://schemas.openxmlformats.org/officeDocument/2006/math">
                    <m:r>
                      <a:rPr lang="pl-PL" b="0" i="1" dirty="0" smtClean="0">
                        <a:solidFill>
                          <a:srgbClr val="0D0D0D"/>
                        </a:solidFill>
                        <a:effectLst/>
                        <a:highlight>
                          <a:srgbClr val="FFFFFF"/>
                        </a:highlight>
                        <a:latin typeface="Cambria Math" panose="02040503050406030204" pitchFamily="18" charset="0"/>
                      </a:rPr>
                      <m:t>𝑓</m:t>
                    </m:r>
                    <m:r>
                      <a:rPr lang="pl-PL" b="0" i="1" dirty="0" smtClean="0">
                        <a:solidFill>
                          <a:srgbClr val="0D0D0D"/>
                        </a:solidFill>
                        <a:effectLst/>
                        <a:highlight>
                          <a:srgbClr val="FFFFFF"/>
                        </a:highlight>
                        <a:latin typeface="Cambria Math" panose="02040503050406030204" pitchFamily="18" charset="0"/>
                      </a:rPr>
                      <m:t>(</m:t>
                    </m:r>
                    <m:sSub>
                      <m:sSubPr>
                        <m:ctrlPr>
                          <a:rPr lang="pl-PL" b="0" i="1" dirty="0" smtClean="0">
                            <a:solidFill>
                              <a:srgbClr val="0D0D0D"/>
                            </a:solidFill>
                            <a:effectLst/>
                            <a:highlight>
                              <a:srgbClr val="FFFFFF"/>
                            </a:highlight>
                            <a:latin typeface="Cambria Math" panose="02040503050406030204" pitchFamily="18" charset="0"/>
                          </a:rPr>
                        </m:ctrlPr>
                      </m:sSubPr>
                      <m:e>
                        <m:r>
                          <a:rPr lang="pl-PL" b="0" i="1" dirty="0" smtClean="0">
                            <a:solidFill>
                              <a:srgbClr val="0D0D0D"/>
                            </a:solidFill>
                            <a:effectLst/>
                            <a:highlight>
                              <a:srgbClr val="FFFFFF"/>
                            </a:highlight>
                            <a:latin typeface="Cambria Math" panose="02040503050406030204" pitchFamily="18" charset="0"/>
                          </a:rPr>
                          <m:t>𝑥</m:t>
                        </m:r>
                      </m:e>
                      <m:sub>
                        <m:r>
                          <a:rPr lang="pl-PL" b="0" i="1" dirty="0" smtClean="0">
                            <a:solidFill>
                              <a:srgbClr val="0D0D0D"/>
                            </a:solidFill>
                            <a:effectLst/>
                            <a:highlight>
                              <a:srgbClr val="FFFFFF"/>
                            </a:highlight>
                            <a:latin typeface="Cambria Math" panose="02040503050406030204" pitchFamily="18" charset="0"/>
                          </a:rPr>
                          <m:t>𝑘</m:t>
                        </m:r>
                      </m:sub>
                    </m:sSub>
                    <m:r>
                      <a:rPr lang="pl-PL" b="0" i="1" dirty="0" smtClean="0">
                        <a:solidFill>
                          <a:srgbClr val="0D0D0D"/>
                        </a:solidFill>
                        <a:effectLst/>
                        <a:highlight>
                          <a:srgbClr val="FFFFFF"/>
                        </a:highlight>
                        <a:latin typeface="Cambria Math" panose="02040503050406030204" pitchFamily="18" charset="0"/>
                      </a:rPr>
                      <m:t>)=0</m:t>
                    </m:r>
                  </m:oMath>
                </a14:m>
                <a:endParaRPr lang="pl-PL" b="0" i="0" dirty="0">
                  <a:solidFill>
                    <a:srgbClr val="0D0D0D"/>
                  </a:solidFill>
                  <a:effectLst/>
                  <a:highlight>
                    <a:srgbClr val="FFFFFF"/>
                  </a:highlight>
                  <a:latin typeface="Söhne"/>
                </a:endParaRPr>
              </a:p>
              <a:p>
                <a:pPr lvl="2">
                  <a:buFont typeface="Arial" panose="020B0604020202020204" pitchFamily="34" charset="0"/>
                  <a:buChar char="•"/>
                </a:pPr>
                <a14:m>
                  <m:oMath xmlns:m="http://schemas.openxmlformats.org/officeDocument/2006/math">
                    <m:r>
                      <a:rPr lang="pl-PL" b="0" i="1" smtClean="0">
                        <a:solidFill>
                          <a:srgbClr val="0D0D0D"/>
                        </a:solidFill>
                        <a:effectLst/>
                        <a:highlight>
                          <a:srgbClr val="FFFFFF"/>
                        </a:highlight>
                        <a:latin typeface="Cambria Math" panose="02040503050406030204" pitchFamily="18" charset="0"/>
                      </a:rPr>
                      <m:t>|</m:t>
                    </m:r>
                    <m:r>
                      <a:rPr lang="pl-PL" b="0" i="1" smtClean="0">
                        <a:solidFill>
                          <a:srgbClr val="0D0D0D"/>
                        </a:solidFill>
                        <a:effectLst/>
                        <a:highlight>
                          <a:srgbClr val="FFFFFF"/>
                        </a:highlight>
                        <a:latin typeface="Cambria Math" panose="02040503050406030204" pitchFamily="18" charset="0"/>
                      </a:rPr>
                      <m:t>𝑓</m:t>
                    </m:r>
                    <m:d>
                      <m:dPr>
                        <m:ctrlPr>
                          <a:rPr lang="pl-PL" b="0" i="1" smtClean="0">
                            <a:solidFill>
                              <a:srgbClr val="0D0D0D"/>
                            </a:solidFill>
                            <a:effectLst/>
                            <a:highlight>
                              <a:srgbClr val="FFFFFF"/>
                            </a:highlight>
                            <a:latin typeface="Cambria Math" panose="02040503050406030204" pitchFamily="18" charset="0"/>
                          </a:rPr>
                        </m:ctrlPr>
                      </m:dPr>
                      <m:e>
                        <m:sSub>
                          <m:sSubPr>
                            <m:ctrlPr>
                              <a:rPr lang="pl-PL" b="0" i="1" smtClean="0">
                                <a:solidFill>
                                  <a:srgbClr val="0D0D0D"/>
                                </a:solidFill>
                                <a:effectLst/>
                                <a:highlight>
                                  <a:srgbClr val="FFFFFF"/>
                                </a:highlight>
                                <a:latin typeface="Cambria Math" panose="02040503050406030204" pitchFamily="18" charset="0"/>
                              </a:rPr>
                            </m:ctrlPr>
                          </m:sSubPr>
                          <m:e>
                            <m:r>
                              <a:rPr lang="pl-PL" b="0" i="1" smtClean="0">
                                <a:solidFill>
                                  <a:srgbClr val="0D0D0D"/>
                                </a:solidFill>
                                <a:effectLst/>
                                <a:highlight>
                                  <a:srgbClr val="FFFFFF"/>
                                </a:highlight>
                                <a:latin typeface="Cambria Math" panose="02040503050406030204" pitchFamily="18" charset="0"/>
                              </a:rPr>
                              <m:t>𝑥</m:t>
                            </m:r>
                          </m:e>
                          <m:sub>
                            <m:r>
                              <a:rPr lang="pl-PL" b="0" i="1" smtClean="0">
                                <a:solidFill>
                                  <a:srgbClr val="0D0D0D"/>
                                </a:solidFill>
                                <a:effectLst/>
                                <a:highlight>
                                  <a:srgbClr val="FFFFFF"/>
                                </a:highlight>
                                <a:latin typeface="Cambria Math" panose="02040503050406030204" pitchFamily="18" charset="0"/>
                              </a:rPr>
                              <m:t>𝑘</m:t>
                            </m:r>
                            <m:r>
                              <a:rPr lang="pl-PL" b="0" i="1" smtClean="0">
                                <a:solidFill>
                                  <a:srgbClr val="0D0D0D"/>
                                </a:solidFill>
                                <a:effectLst/>
                                <a:highlight>
                                  <a:srgbClr val="FFFFFF"/>
                                </a:highlight>
                                <a:latin typeface="Cambria Math" panose="02040503050406030204" pitchFamily="18" charset="0"/>
                              </a:rPr>
                              <m:t>+1</m:t>
                            </m:r>
                          </m:sub>
                        </m:sSub>
                      </m:e>
                    </m:d>
                    <m:r>
                      <a:rPr lang="pl-PL" b="0" i="1" smtClean="0">
                        <a:solidFill>
                          <a:srgbClr val="0D0D0D"/>
                        </a:solidFill>
                        <a:effectLst/>
                        <a:highlight>
                          <a:srgbClr val="FFFFFF"/>
                        </a:highlight>
                        <a:latin typeface="Cambria Math" panose="02040503050406030204" pitchFamily="18" charset="0"/>
                      </a:rPr>
                      <m:t>|&lt;|</m:t>
                    </m:r>
                    <m:r>
                      <a:rPr lang="pl-PL" b="0" i="1" smtClean="0">
                        <a:solidFill>
                          <a:srgbClr val="0D0D0D"/>
                        </a:solidFill>
                        <a:effectLst/>
                        <a:highlight>
                          <a:srgbClr val="FFFFFF"/>
                        </a:highlight>
                        <a:latin typeface="Cambria Math" panose="02040503050406030204" pitchFamily="18" charset="0"/>
                      </a:rPr>
                      <m:t>𝑓</m:t>
                    </m:r>
                    <m:d>
                      <m:dPr>
                        <m:ctrlPr>
                          <a:rPr lang="pl-PL" b="0" i="1" smtClean="0">
                            <a:solidFill>
                              <a:srgbClr val="0D0D0D"/>
                            </a:solidFill>
                            <a:effectLst/>
                            <a:highlight>
                              <a:srgbClr val="FFFFFF"/>
                            </a:highlight>
                            <a:latin typeface="Cambria Math" panose="02040503050406030204" pitchFamily="18" charset="0"/>
                          </a:rPr>
                        </m:ctrlPr>
                      </m:dPr>
                      <m:e>
                        <m:sSub>
                          <m:sSubPr>
                            <m:ctrlPr>
                              <a:rPr lang="pl-PL" b="0" i="1" smtClean="0">
                                <a:solidFill>
                                  <a:srgbClr val="0D0D0D"/>
                                </a:solidFill>
                                <a:effectLst/>
                                <a:highlight>
                                  <a:srgbClr val="FFFFFF"/>
                                </a:highlight>
                                <a:latin typeface="Cambria Math" panose="02040503050406030204" pitchFamily="18" charset="0"/>
                              </a:rPr>
                            </m:ctrlPr>
                          </m:sSubPr>
                          <m:e>
                            <m:r>
                              <a:rPr lang="pl-PL" b="0" i="1" smtClean="0">
                                <a:solidFill>
                                  <a:srgbClr val="0D0D0D"/>
                                </a:solidFill>
                                <a:effectLst/>
                                <a:highlight>
                                  <a:srgbClr val="FFFFFF"/>
                                </a:highlight>
                                <a:latin typeface="Cambria Math" panose="02040503050406030204" pitchFamily="18" charset="0"/>
                              </a:rPr>
                              <m:t>𝑥</m:t>
                            </m:r>
                          </m:e>
                          <m:sub>
                            <m:r>
                              <a:rPr lang="pl-PL" b="0" i="1" smtClean="0">
                                <a:solidFill>
                                  <a:srgbClr val="0D0D0D"/>
                                </a:solidFill>
                                <a:effectLst/>
                                <a:highlight>
                                  <a:srgbClr val="FFFFFF"/>
                                </a:highlight>
                                <a:latin typeface="Cambria Math" panose="02040503050406030204" pitchFamily="18" charset="0"/>
                              </a:rPr>
                              <m:t>𝑖</m:t>
                            </m:r>
                          </m:sub>
                        </m:sSub>
                      </m:e>
                    </m:d>
                    <m:r>
                      <a:rPr lang="pl-PL" b="0" i="1" smtClean="0">
                        <a:solidFill>
                          <a:srgbClr val="0D0D0D"/>
                        </a:solidFill>
                        <a:effectLst/>
                        <a:highlight>
                          <a:srgbClr val="FFFFFF"/>
                        </a:highlight>
                        <a:latin typeface="Cambria Math" panose="02040503050406030204" pitchFamily="18" charset="0"/>
                      </a:rPr>
                      <m:t>|</m:t>
                    </m:r>
                  </m:oMath>
                </a14:m>
                <a:endParaRPr lang="pl-PL" b="0" i="0" dirty="0">
                  <a:solidFill>
                    <a:srgbClr val="0D0D0D"/>
                  </a:solidFill>
                  <a:effectLst/>
                  <a:highlight>
                    <a:srgbClr val="FFFFFF"/>
                  </a:highlight>
                  <a:latin typeface="Söhne"/>
                </a:endParaRPr>
              </a:p>
              <a:p>
                <a:pPr lvl="2">
                  <a:buFont typeface="Arial" panose="020B0604020202020204" pitchFamily="34" charset="0"/>
                  <a:buChar char="•"/>
                </a:pPr>
                <a14:m>
                  <m:oMath xmlns:m="http://schemas.openxmlformats.org/officeDocument/2006/math">
                    <m:r>
                      <a:rPr lang="pl-PL" b="0" i="1" dirty="0" smtClean="0">
                        <a:solidFill>
                          <a:srgbClr val="0D0D0D"/>
                        </a:solidFill>
                        <a:effectLst/>
                        <a:highlight>
                          <a:srgbClr val="FFFFFF"/>
                        </a:highlight>
                        <a:latin typeface="Cambria Math" panose="02040503050406030204" pitchFamily="18" charset="0"/>
                      </a:rPr>
                      <m:t>𝑖</m:t>
                    </m:r>
                    <m:r>
                      <a:rPr lang="pl-PL" b="0" i="1" dirty="0" smtClean="0">
                        <a:solidFill>
                          <a:srgbClr val="0D0D0D"/>
                        </a:solidFill>
                        <a:effectLst/>
                        <a:highlight>
                          <a:srgbClr val="FFFFFF"/>
                        </a:highlight>
                        <a:latin typeface="Cambria Math" panose="02040503050406030204" pitchFamily="18" charset="0"/>
                      </a:rPr>
                      <m:t>&gt;1</m:t>
                    </m:r>
                  </m:oMath>
                </a14:m>
                <a:r>
                  <a:rPr lang="pl-PL" b="0" i="0" dirty="0">
                    <a:solidFill>
                      <a:srgbClr val="0D0D0D"/>
                    </a:solidFill>
                    <a:effectLst/>
                    <a:highlight>
                      <a:srgbClr val="FFFFFF"/>
                    </a:highlight>
                    <a:latin typeface="Söhne"/>
                  </a:rPr>
                  <a:t> and </a:t>
                </a:r>
                <a14:m>
                  <m:oMath xmlns:m="http://schemas.openxmlformats.org/officeDocument/2006/math">
                    <m:r>
                      <a:rPr lang="pl-PL" b="0" i="1" dirty="0" smtClean="0">
                        <a:solidFill>
                          <a:srgbClr val="0D0D0D"/>
                        </a:solidFill>
                        <a:effectLst/>
                        <a:highlight>
                          <a:srgbClr val="FFFFFF"/>
                        </a:highlight>
                        <a:latin typeface="Cambria Math" panose="02040503050406030204" pitchFamily="18" charset="0"/>
                      </a:rPr>
                      <m:t>∣</m:t>
                    </m:r>
                    <m:r>
                      <a:rPr lang="pl-PL" b="0" i="1" dirty="0" smtClean="0">
                        <a:solidFill>
                          <a:srgbClr val="0D0D0D"/>
                        </a:solidFill>
                        <a:effectLst/>
                        <a:highlight>
                          <a:srgbClr val="FFFFFF"/>
                        </a:highlight>
                        <a:latin typeface="Cambria Math" panose="02040503050406030204" pitchFamily="18" charset="0"/>
                      </a:rPr>
                      <m:t>𝑥𝑖</m:t>
                    </m:r>
                    <m:r>
                      <a:rPr lang="pl-PL" b="0" i="1" dirty="0" smtClean="0">
                        <a:solidFill>
                          <a:srgbClr val="0D0D0D"/>
                        </a:solidFill>
                        <a:effectLst/>
                        <a:highlight>
                          <a:srgbClr val="FFFFFF"/>
                        </a:highlight>
                        <a:latin typeface="Cambria Math" panose="02040503050406030204" pitchFamily="18" charset="0"/>
                      </a:rPr>
                      <m:t>−</m:t>
                    </m:r>
                    <m:sSub>
                      <m:sSubPr>
                        <m:ctrlPr>
                          <a:rPr lang="pl-PL" b="0" i="1" dirty="0" smtClean="0">
                            <a:solidFill>
                              <a:srgbClr val="0D0D0D"/>
                            </a:solidFill>
                            <a:effectLst/>
                            <a:highlight>
                              <a:srgbClr val="FFFFFF"/>
                            </a:highlight>
                            <a:latin typeface="Cambria Math" panose="02040503050406030204" pitchFamily="18" charset="0"/>
                          </a:rPr>
                        </m:ctrlPr>
                      </m:sSubPr>
                      <m:e>
                        <m:r>
                          <a:rPr lang="pl-PL" b="0" i="1" dirty="0" smtClean="0">
                            <a:solidFill>
                              <a:srgbClr val="0D0D0D"/>
                            </a:solidFill>
                            <a:effectLst/>
                            <a:highlight>
                              <a:srgbClr val="FFFFFF"/>
                            </a:highlight>
                            <a:latin typeface="Cambria Math" panose="02040503050406030204" pitchFamily="18" charset="0"/>
                          </a:rPr>
                          <m:t>𝑥</m:t>
                        </m:r>
                      </m:e>
                      <m:sub>
                        <m:r>
                          <a:rPr lang="pl-PL" b="0" i="1" dirty="0" smtClean="0">
                            <a:solidFill>
                              <a:srgbClr val="0D0D0D"/>
                            </a:solidFill>
                            <a:effectLst/>
                            <a:highlight>
                              <a:srgbClr val="FFFFFF"/>
                            </a:highlight>
                            <a:latin typeface="Cambria Math" panose="02040503050406030204" pitchFamily="18" charset="0"/>
                          </a:rPr>
                          <m:t>𝑖</m:t>
                        </m:r>
                        <m:r>
                          <a:rPr lang="pl-PL" b="0" i="1" dirty="0" smtClean="0">
                            <a:solidFill>
                              <a:srgbClr val="0D0D0D"/>
                            </a:solidFill>
                            <a:effectLst/>
                            <a:highlight>
                              <a:srgbClr val="FFFFFF"/>
                            </a:highlight>
                            <a:latin typeface="Cambria Math" panose="02040503050406030204" pitchFamily="18" charset="0"/>
                          </a:rPr>
                          <m:t>−1</m:t>
                        </m:r>
                      </m:sub>
                    </m:sSub>
                    <m:r>
                      <a:rPr lang="pl-PL" b="0" i="1" dirty="0" smtClean="0">
                        <a:solidFill>
                          <a:srgbClr val="0D0D0D"/>
                        </a:solidFill>
                        <a:effectLst/>
                        <a:highlight>
                          <a:srgbClr val="FFFFFF"/>
                        </a:highlight>
                        <a:latin typeface="Cambria Math" panose="02040503050406030204" pitchFamily="18" charset="0"/>
                      </a:rPr>
                      <m:t>∣≤</m:t>
                    </m:r>
                    <m:r>
                      <a:rPr lang="el-GR" b="0" i="1" dirty="0" smtClean="0">
                        <a:solidFill>
                          <a:srgbClr val="0D0D0D"/>
                        </a:solidFill>
                        <a:effectLst/>
                        <a:highlight>
                          <a:srgbClr val="FFFFFF"/>
                        </a:highlight>
                        <a:latin typeface="Cambria Math" panose="02040503050406030204" pitchFamily="18" charset="0"/>
                      </a:rPr>
                      <m:t>𝜖</m:t>
                    </m:r>
                  </m:oMath>
                </a14:m>
                <a:r>
                  <a:rPr lang="el-GR" b="0" i="0" dirty="0">
                    <a:solidFill>
                      <a:srgbClr val="0D0D0D"/>
                    </a:solidFill>
                    <a:effectLst/>
                    <a:highlight>
                      <a:srgbClr val="FFFFFF"/>
                    </a:highlight>
                    <a:latin typeface="Söhne"/>
                  </a:rPr>
                  <a:t> </a:t>
                </a:r>
                <a:endParaRPr lang="pl-PL" b="0" i="0" dirty="0">
                  <a:solidFill>
                    <a:srgbClr val="0D0D0D"/>
                  </a:solidFill>
                  <a:effectLst/>
                  <a:highlight>
                    <a:srgbClr val="FFFFFF"/>
                  </a:highlight>
                  <a:latin typeface="Söhne"/>
                </a:endParaRPr>
              </a:p>
              <a:p>
                <a:pPr lvl="1"/>
                <a:r>
                  <a:rPr lang="pl-PL" b="0" i="0" dirty="0">
                    <a:solidFill>
                      <a:srgbClr val="0D0D0D"/>
                    </a:solidFill>
                    <a:effectLst/>
                    <a:highlight>
                      <a:srgbClr val="FFFFFF"/>
                    </a:highlight>
                    <a:latin typeface="Söhne"/>
                  </a:rPr>
                  <a:t>Otherwise, set </a:t>
                </a:r>
                <a14:m>
                  <m:oMath xmlns:m="http://schemas.openxmlformats.org/officeDocument/2006/math">
                    <m:r>
                      <a:rPr lang="pl-PL" b="0" i="1" dirty="0" smtClean="0">
                        <a:solidFill>
                          <a:srgbClr val="0D0D0D"/>
                        </a:solidFill>
                        <a:effectLst/>
                        <a:highlight>
                          <a:srgbClr val="FFFFFF"/>
                        </a:highlight>
                        <a:latin typeface="Cambria Math" panose="02040503050406030204" pitchFamily="18" charset="0"/>
                      </a:rPr>
                      <m:t>𝑖</m:t>
                    </m:r>
                    <m:r>
                      <a:rPr lang="pl-PL" b="0" i="1" dirty="0" smtClean="0">
                        <a:solidFill>
                          <a:srgbClr val="0D0D0D"/>
                        </a:solidFill>
                        <a:effectLst/>
                        <a:highlight>
                          <a:srgbClr val="FFFFFF"/>
                        </a:highlight>
                        <a:latin typeface="Cambria Math" panose="02040503050406030204" pitchFamily="18" charset="0"/>
                      </a:rPr>
                      <m:t>=</m:t>
                    </m:r>
                    <m:r>
                      <a:rPr lang="pl-PL" b="0" i="1" dirty="0" smtClean="0">
                        <a:solidFill>
                          <a:srgbClr val="0D0D0D"/>
                        </a:solidFill>
                        <a:effectLst/>
                        <a:highlight>
                          <a:srgbClr val="FFFFFF"/>
                        </a:highlight>
                        <a:latin typeface="Cambria Math" panose="02040503050406030204" pitchFamily="18" charset="0"/>
                      </a:rPr>
                      <m:t>𝑖</m:t>
                    </m:r>
                    <m:r>
                      <a:rPr lang="pl-PL" b="0" i="1" dirty="0" smtClean="0">
                        <a:solidFill>
                          <a:srgbClr val="0D0D0D"/>
                        </a:solidFill>
                        <a:effectLst/>
                        <a:highlight>
                          <a:srgbClr val="FFFFFF"/>
                        </a:highlight>
                        <a:latin typeface="Cambria Math" panose="02040503050406030204" pitchFamily="18" charset="0"/>
                      </a:rPr>
                      <m:t>+1</m:t>
                    </m:r>
                  </m:oMath>
                </a14:m>
                <a:r>
                  <a:rPr lang="pl-PL" b="0" i="0" dirty="0">
                    <a:solidFill>
                      <a:srgbClr val="0D0D0D"/>
                    </a:solidFill>
                    <a:effectLst/>
                    <a:highlight>
                      <a:srgbClr val="FFFFFF"/>
                    </a:highlight>
                    <a:latin typeface="Söhne"/>
                  </a:rPr>
                  <a:t>.</a:t>
                </a:r>
              </a:p>
            </p:txBody>
          </p:sp>
        </mc:Choice>
        <mc:Fallback xmlns="">
          <p:sp>
            <p:nvSpPr>
              <p:cNvPr id="10" name="TextBox 13">
                <a:extLst>
                  <a:ext uri="{FF2B5EF4-FFF2-40B4-BE49-F238E27FC236}">
                    <a16:creationId xmlns:a16="http://schemas.microsoft.com/office/drawing/2014/main" id="{9D1DCADD-DB2B-E00E-47C6-FD96C6D4A746}"/>
                  </a:ext>
                </a:extLst>
              </p:cNvPr>
              <p:cNvSpPr txBox="1">
                <a:spLocks noRot="1" noChangeAspect="1" noMove="1" noResize="1" noEditPoints="1" noAdjustHandles="1" noChangeArrowheads="1" noChangeShapeType="1" noTextEdit="1"/>
              </p:cNvSpPr>
              <p:nvPr/>
            </p:nvSpPr>
            <p:spPr>
              <a:xfrm>
                <a:off x="2827293" y="9043562"/>
                <a:ext cx="17857066" cy="2823273"/>
              </a:xfrm>
              <a:prstGeom prst="rect">
                <a:avLst/>
              </a:prstGeom>
              <a:blipFill>
                <a:blip r:embed="rId4"/>
                <a:stretch>
                  <a:fillRect l="-1571" t="-4968" b="-6911"/>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2" name="TextBox 13">
                <a:extLst>
                  <a:ext uri="{FF2B5EF4-FFF2-40B4-BE49-F238E27FC236}">
                    <a16:creationId xmlns:a16="http://schemas.microsoft.com/office/drawing/2014/main" id="{60D4D404-47AE-4786-3B01-19F4902DD56A}"/>
                  </a:ext>
                </a:extLst>
              </p:cNvPr>
              <p:cNvSpPr txBox="1"/>
              <p:nvPr/>
            </p:nvSpPr>
            <p:spPr>
              <a:xfrm>
                <a:off x="10599693" y="9043562"/>
                <a:ext cx="17857066" cy="2215991"/>
              </a:xfrm>
              <a:prstGeom prst="rect">
                <a:avLst/>
              </a:prstGeom>
              <a:noFill/>
            </p:spPr>
            <p:txBody>
              <a:bodyPr wrap="square" lIns="0" tIns="0" rIns="0" bIns="0" rtlCol="0">
                <a:spAutoFit/>
              </a:bodyPr>
              <a:lstStyle/>
              <a:p>
                <a:pPr algn="l"/>
                <a:r>
                  <a:rPr lang="pl-PL" b="0" i="0" dirty="0">
                    <a:solidFill>
                      <a:srgbClr val="0D0D0D"/>
                    </a:solidFill>
                    <a:effectLst/>
                    <a:highlight>
                      <a:srgbClr val="FFFFFF"/>
                    </a:highlight>
                    <a:latin typeface="Söhne"/>
                  </a:rPr>
                  <a:t>4 Set the:</a:t>
                </a:r>
              </a:p>
              <a:p>
                <a:pPr algn="l"/>
                <a:r>
                  <a:rPr lang="pl-PL" dirty="0">
                    <a:solidFill>
                      <a:srgbClr val="0D0D0D"/>
                    </a:solidFill>
                    <a:highlight>
                      <a:srgbClr val="FFFFFF"/>
                    </a:highlight>
                    <a:latin typeface="Söhne"/>
                  </a:rPr>
                  <a:t>	</a:t>
                </a:r>
                <a14:m>
                  <m:oMath xmlns:m="http://schemas.openxmlformats.org/officeDocument/2006/math">
                    <m:sSub>
                      <m:sSubPr>
                        <m:ctrlPr>
                          <a:rPr lang="pl-PL" b="0" i="1" smtClean="0">
                            <a:solidFill>
                              <a:srgbClr val="0D0D0D"/>
                            </a:solidFill>
                            <a:highlight>
                              <a:srgbClr val="FFFFFF"/>
                            </a:highlight>
                            <a:latin typeface="Cambria Math" panose="02040503050406030204" pitchFamily="18" charset="0"/>
                          </a:rPr>
                        </m:ctrlPr>
                      </m:sSubPr>
                      <m:e>
                        <m:r>
                          <a:rPr lang="pl-PL" b="0" i="1" smtClean="0">
                            <a:solidFill>
                              <a:srgbClr val="0D0D0D"/>
                            </a:solidFill>
                            <a:highlight>
                              <a:srgbClr val="FFFFFF"/>
                            </a:highlight>
                            <a:latin typeface="Cambria Math" panose="02040503050406030204" pitchFamily="18" charset="0"/>
                          </a:rPr>
                          <m:t>𝑥</m:t>
                        </m:r>
                      </m:e>
                      <m:sub>
                        <m:r>
                          <a:rPr lang="pl-PL" b="0" i="1" smtClean="0">
                            <a:solidFill>
                              <a:srgbClr val="0D0D0D"/>
                            </a:solidFill>
                            <a:highlight>
                              <a:srgbClr val="FFFFFF"/>
                            </a:highlight>
                            <a:latin typeface="Cambria Math" panose="02040503050406030204" pitchFamily="18" charset="0"/>
                          </a:rPr>
                          <m:t>𝑘</m:t>
                        </m:r>
                        <m:r>
                          <a:rPr lang="pl-PL" b="0" i="1" smtClean="0">
                            <a:solidFill>
                              <a:srgbClr val="0D0D0D"/>
                            </a:solidFill>
                            <a:highlight>
                              <a:srgbClr val="FFFFFF"/>
                            </a:highlight>
                            <a:latin typeface="Cambria Math" panose="02040503050406030204" pitchFamily="18" charset="0"/>
                          </a:rPr>
                          <m:t>+1</m:t>
                        </m:r>
                      </m:sub>
                    </m:sSub>
                    <m:r>
                      <a:rPr lang="pl-PL" b="0" i="1" smtClean="0">
                        <a:solidFill>
                          <a:srgbClr val="0D0D0D"/>
                        </a:solidFill>
                        <a:highlight>
                          <a:srgbClr val="FFFFFF"/>
                        </a:highlight>
                        <a:latin typeface="Cambria Math" panose="02040503050406030204" pitchFamily="18" charset="0"/>
                      </a:rPr>
                      <m:t>=</m:t>
                    </m:r>
                    <m:sSub>
                      <m:sSubPr>
                        <m:ctrlPr>
                          <a:rPr lang="pl-PL" b="0" i="1" smtClean="0">
                            <a:solidFill>
                              <a:srgbClr val="0D0D0D"/>
                            </a:solidFill>
                            <a:highlight>
                              <a:srgbClr val="FFFFFF"/>
                            </a:highlight>
                            <a:latin typeface="Cambria Math" panose="02040503050406030204" pitchFamily="18" charset="0"/>
                          </a:rPr>
                        </m:ctrlPr>
                      </m:sSubPr>
                      <m:e>
                        <m:r>
                          <a:rPr lang="pl-PL" b="0" i="1" smtClean="0">
                            <a:solidFill>
                              <a:srgbClr val="0D0D0D"/>
                            </a:solidFill>
                            <a:highlight>
                              <a:srgbClr val="FFFFFF"/>
                            </a:highlight>
                            <a:latin typeface="Cambria Math" panose="02040503050406030204" pitchFamily="18" charset="0"/>
                          </a:rPr>
                          <m:t>𝑥</m:t>
                        </m:r>
                      </m:e>
                      <m:sub>
                        <m:r>
                          <a:rPr lang="pl-PL" b="0" i="1" smtClean="0">
                            <a:solidFill>
                              <a:srgbClr val="0D0D0D"/>
                            </a:solidFill>
                            <a:highlight>
                              <a:srgbClr val="FFFFFF"/>
                            </a:highlight>
                            <a:latin typeface="Cambria Math" panose="02040503050406030204" pitchFamily="18" charset="0"/>
                          </a:rPr>
                          <m:t>𝑘</m:t>
                        </m:r>
                      </m:sub>
                    </m:sSub>
                  </m:oMath>
                </a14:m>
                <a:endParaRPr lang="pl-PL" b="0" dirty="0">
                  <a:solidFill>
                    <a:srgbClr val="0D0D0D"/>
                  </a:solidFill>
                  <a:highlight>
                    <a:srgbClr val="FFFFFF"/>
                  </a:highlight>
                  <a:latin typeface="Söhne"/>
                </a:endParaRPr>
              </a:p>
              <a:p>
                <a:pPr algn="l"/>
                <a:r>
                  <a:rPr lang="pl-PL" b="0" i="0" dirty="0">
                    <a:solidFill>
                      <a:srgbClr val="0D0D0D"/>
                    </a:solidFill>
                    <a:effectLst/>
                    <a:highlight>
                      <a:srgbClr val="FFFFFF"/>
                    </a:highlight>
                    <a:latin typeface="Söhne"/>
                  </a:rPr>
                  <a:t>	</a:t>
                </a:r>
                <a14:m>
                  <m:oMath xmlns:m="http://schemas.openxmlformats.org/officeDocument/2006/math">
                    <m:sSub>
                      <m:sSubPr>
                        <m:ctrlPr>
                          <a:rPr lang="pl-PL" b="0" i="1" smtClean="0">
                            <a:solidFill>
                              <a:srgbClr val="0D0D0D"/>
                            </a:solidFill>
                            <a:effectLst/>
                            <a:highlight>
                              <a:srgbClr val="FFFFFF"/>
                            </a:highlight>
                            <a:latin typeface="Cambria Math" panose="02040503050406030204" pitchFamily="18" charset="0"/>
                          </a:rPr>
                        </m:ctrlPr>
                      </m:sSubPr>
                      <m:e>
                        <m:r>
                          <a:rPr lang="pl-PL" b="0" i="1" smtClean="0">
                            <a:solidFill>
                              <a:srgbClr val="0D0D0D"/>
                            </a:solidFill>
                            <a:effectLst/>
                            <a:highlight>
                              <a:srgbClr val="FFFFFF"/>
                            </a:highlight>
                            <a:latin typeface="Cambria Math" panose="02040503050406030204" pitchFamily="18" charset="0"/>
                          </a:rPr>
                          <m:t>𝑥</m:t>
                        </m:r>
                      </m:e>
                      <m:sub>
                        <m:r>
                          <a:rPr lang="pl-PL" b="0" i="1" smtClean="0">
                            <a:solidFill>
                              <a:srgbClr val="0D0D0D"/>
                            </a:solidFill>
                            <a:effectLst/>
                            <a:highlight>
                              <a:srgbClr val="FFFFFF"/>
                            </a:highlight>
                            <a:latin typeface="Cambria Math" panose="02040503050406030204" pitchFamily="18" charset="0"/>
                          </a:rPr>
                          <m:t>𝑘</m:t>
                        </m:r>
                      </m:sub>
                    </m:sSub>
                    <m:r>
                      <a:rPr lang="pl-PL" b="0" i="1" smtClean="0">
                        <a:solidFill>
                          <a:srgbClr val="0D0D0D"/>
                        </a:solidFill>
                        <a:effectLst/>
                        <a:highlight>
                          <a:srgbClr val="FFFFFF"/>
                        </a:highlight>
                        <a:latin typeface="Cambria Math" panose="02040503050406030204" pitchFamily="18" charset="0"/>
                      </a:rPr>
                      <m:t>=</m:t>
                    </m:r>
                    <m:sSub>
                      <m:sSubPr>
                        <m:ctrlPr>
                          <a:rPr lang="pl-PL" b="0" i="1" smtClean="0">
                            <a:solidFill>
                              <a:srgbClr val="0D0D0D"/>
                            </a:solidFill>
                            <a:effectLst/>
                            <a:highlight>
                              <a:srgbClr val="FFFFFF"/>
                            </a:highlight>
                            <a:latin typeface="Cambria Math" panose="02040503050406030204" pitchFamily="18" charset="0"/>
                          </a:rPr>
                        </m:ctrlPr>
                      </m:sSubPr>
                      <m:e>
                        <m:r>
                          <a:rPr lang="pl-PL" b="0" i="1" smtClean="0">
                            <a:solidFill>
                              <a:srgbClr val="0D0D0D"/>
                            </a:solidFill>
                            <a:effectLst/>
                            <a:highlight>
                              <a:srgbClr val="FFFFFF"/>
                            </a:highlight>
                            <a:latin typeface="Cambria Math" panose="02040503050406030204" pitchFamily="18" charset="0"/>
                          </a:rPr>
                          <m:t>𝑥</m:t>
                        </m:r>
                      </m:e>
                      <m:sub>
                        <m:r>
                          <a:rPr lang="pl-PL" b="0" i="1" smtClean="0">
                            <a:solidFill>
                              <a:srgbClr val="0D0D0D"/>
                            </a:solidFill>
                            <a:effectLst/>
                            <a:highlight>
                              <a:srgbClr val="FFFFFF"/>
                            </a:highlight>
                            <a:latin typeface="Cambria Math" panose="02040503050406030204" pitchFamily="18" charset="0"/>
                          </a:rPr>
                          <m:t>𝑘</m:t>
                        </m:r>
                        <m:r>
                          <a:rPr lang="pl-PL" b="0" i="1" smtClean="0">
                            <a:solidFill>
                              <a:srgbClr val="0D0D0D"/>
                            </a:solidFill>
                            <a:effectLst/>
                            <a:highlight>
                              <a:srgbClr val="FFFFFF"/>
                            </a:highlight>
                            <a:latin typeface="Cambria Math" panose="02040503050406030204" pitchFamily="18" charset="0"/>
                          </a:rPr>
                          <m:t>+1</m:t>
                        </m:r>
                      </m:sub>
                    </m:sSub>
                  </m:oMath>
                </a14:m>
                <a:endParaRPr lang="pl-PL" b="0" i="0" dirty="0">
                  <a:solidFill>
                    <a:srgbClr val="0D0D0D"/>
                  </a:solidFill>
                  <a:effectLst/>
                  <a:highlight>
                    <a:srgbClr val="FFFFFF"/>
                  </a:highlight>
                  <a:latin typeface="Söhne"/>
                </a:endParaRPr>
              </a:p>
              <a:p>
                <a:pPr algn="l"/>
                <a:r>
                  <a:rPr lang="pl-PL" b="0" i="0" dirty="0" err="1">
                    <a:solidFill>
                      <a:srgbClr val="0D0D0D"/>
                    </a:solidFill>
                    <a:effectLst/>
                    <a:highlight>
                      <a:srgbClr val="FFFFFF"/>
                    </a:highlight>
                    <a:latin typeface="Söhne"/>
                  </a:rPr>
                  <a:t>Back</a:t>
                </a:r>
                <a:r>
                  <a:rPr lang="pl-PL" b="0" i="0" dirty="0">
                    <a:solidFill>
                      <a:srgbClr val="0D0D0D"/>
                    </a:solidFill>
                    <a:effectLst/>
                    <a:highlight>
                      <a:srgbClr val="FFFFFF"/>
                    </a:highlight>
                    <a:latin typeface="Söhne"/>
                  </a:rPr>
                  <a:t> to point 2</a:t>
                </a:r>
              </a:p>
            </p:txBody>
          </p:sp>
        </mc:Choice>
        <mc:Fallback xmlns="">
          <p:sp>
            <p:nvSpPr>
              <p:cNvPr id="12" name="TextBox 13">
                <a:extLst>
                  <a:ext uri="{FF2B5EF4-FFF2-40B4-BE49-F238E27FC236}">
                    <a16:creationId xmlns:a16="http://schemas.microsoft.com/office/drawing/2014/main" id="{60D4D404-47AE-4786-3B01-19F4902DD56A}"/>
                  </a:ext>
                </a:extLst>
              </p:cNvPr>
              <p:cNvSpPr txBox="1">
                <a:spLocks noRot="1" noChangeAspect="1" noMove="1" noResize="1" noEditPoints="1" noAdjustHandles="1" noChangeArrowheads="1" noChangeShapeType="1" noTextEdit="1"/>
              </p:cNvSpPr>
              <p:nvPr/>
            </p:nvSpPr>
            <p:spPr>
              <a:xfrm>
                <a:off x="10599693" y="9043562"/>
                <a:ext cx="17857066" cy="2215991"/>
              </a:xfrm>
              <a:prstGeom prst="rect">
                <a:avLst/>
              </a:prstGeom>
              <a:blipFill>
                <a:blip r:embed="rId5"/>
                <a:stretch>
                  <a:fillRect l="-1571" t="-6336" b="-11570"/>
                </a:stretch>
              </a:blipFill>
            </p:spPr>
            <p:txBody>
              <a:bodyPr/>
              <a:lstStyle/>
              <a:p>
                <a:r>
                  <a:rPr lang="en-US">
                    <a:noFill/>
                  </a:rPr>
                  <a:t> </a:t>
                </a:r>
              </a:p>
            </p:txBody>
          </p:sp>
        </mc:Fallback>
      </mc:AlternateContent>
    </p:spTree>
    <p:extLst>
      <p:ext uri="{BB962C8B-B14F-4D97-AF65-F5344CB8AC3E}">
        <p14:creationId xmlns:p14="http://schemas.microsoft.com/office/powerpoint/2010/main" val="37420489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9060FCD1-A27F-2AD6-771C-AB301C81C051}"/>
              </a:ext>
            </a:extLst>
          </p:cNvPr>
          <p:cNvSpPr>
            <a:spLocks noGrp="1"/>
          </p:cNvSpPr>
          <p:nvPr>
            <p:ph type="pic" sz="quarter" idx="10"/>
          </p:nvPr>
        </p:nvSpPr>
        <p:spPr/>
        <p:txBody>
          <a:bodyPr/>
          <a:lstStyle/>
          <a:p>
            <a:endParaRPr lang="pl-PL"/>
          </a:p>
        </p:txBody>
      </p:sp>
    </p:spTree>
    <p:extLst>
      <p:ext uri="{BB962C8B-B14F-4D97-AF65-F5344CB8AC3E}">
        <p14:creationId xmlns:p14="http://schemas.microsoft.com/office/powerpoint/2010/main" val="13527647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3135631"/>
            <a:ext cx="17857066" cy="830997"/>
          </a:xfrm>
          <a:prstGeom prst="rect">
            <a:avLst/>
          </a:prstGeom>
          <a:noFill/>
        </p:spPr>
        <p:txBody>
          <a:bodyPr wrap="square" lIns="0" tIns="0" rIns="0" bIns="0" rtlCol="0">
            <a:spAutoFit/>
          </a:bodyPr>
          <a:lstStyle/>
          <a:p>
            <a:r>
              <a:rPr lang="pl-PL" sz="5400" b="1" dirty="0">
                <a:solidFill>
                  <a:srgbClr val="0D0D0D"/>
                </a:solidFill>
                <a:latin typeface="+mj-lt"/>
              </a:rPr>
              <a:t>Newton – </a:t>
            </a:r>
            <a:r>
              <a:rPr lang="pl-PL" sz="5400" b="1" dirty="0" err="1">
                <a:solidFill>
                  <a:srgbClr val="0D0D0D"/>
                </a:solidFill>
                <a:latin typeface="+mj-lt"/>
              </a:rPr>
              <a:t>Raphson</a:t>
            </a:r>
            <a:r>
              <a:rPr lang="pl-PL" sz="5400" b="1" dirty="0">
                <a:solidFill>
                  <a:srgbClr val="0D0D0D"/>
                </a:solidFill>
                <a:latin typeface="+mj-lt"/>
              </a:rPr>
              <a:t>  </a:t>
            </a:r>
            <a:r>
              <a:rPr lang="pl-PL" sz="5400" b="1" dirty="0" err="1">
                <a:solidFill>
                  <a:srgbClr val="0D0D0D"/>
                </a:solidFill>
                <a:latin typeface="+mj-lt"/>
              </a:rPr>
              <a:t>method</a:t>
            </a:r>
            <a:endParaRPr lang="en-US" sz="5400" b="1" dirty="0">
              <a:solidFill>
                <a:schemeClr val="accent1"/>
              </a:solidFill>
              <a:latin typeface="+mj-lt"/>
              <a:cs typeface="Poppins SemiBold" panose="02000000000000000000" pitchFamily="2" charset="0"/>
            </a:endParaRPr>
          </a:p>
        </p:txBody>
      </p:sp>
      <mc:AlternateContent xmlns:mc="http://schemas.openxmlformats.org/markup-compatibility/2006" xmlns:a14="http://schemas.microsoft.com/office/drawing/2010/main">
        <mc:Choice Requires="a14">
          <p:sp>
            <p:nvSpPr>
              <p:cNvPr id="4" name="pole tekstowe 3">
                <a:extLst>
                  <a:ext uri="{FF2B5EF4-FFF2-40B4-BE49-F238E27FC236}">
                    <a16:creationId xmlns:a16="http://schemas.microsoft.com/office/drawing/2014/main" id="{2EC86BEF-BF0A-F637-C78E-ACE01010C92D}"/>
                  </a:ext>
                </a:extLst>
              </p:cNvPr>
              <p:cNvSpPr txBox="1"/>
              <p:nvPr/>
            </p:nvSpPr>
            <p:spPr>
              <a:xfrm>
                <a:off x="2827292" y="4318843"/>
                <a:ext cx="17857065" cy="1754326"/>
              </a:xfrm>
              <a:prstGeom prst="rect">
                <a:avLst/>
              </a:prstGeom>
              <a:noFill/>
            </p:spPr>
            <p:txBody>
              <a:bodyPr wrap="square">
                <a:spAutoFit/>
              </a:bodyPr>
              <a:lstStyle/>
              <a:p>
                <a:pPr algn="l"/>
                <a:r>
                  <a:rPr lang="en-US" b="0" i="0" dirty="0">
                    <a:solidFill>
                      <a:srgbClr val="0D0D0D"/>
                    </a:solidFill>
                    <a:effectLst/>
                    <a:highlight>
                      <a:srgbClr val="FFFFFF"/>
                    </a:highlight>
                    <a:latin typeface="Söhne"/>
                  </a:rPr>
                  <a:t>If the derivative of the function </a:t>
                </a:r>
                <a14:m>
                  <m:oMath xmlns:m="http://schemas.openxmlformats.org/officeDocument/2006/math">
                    <m:r>
                      <a:rPr lang="en-US" b="0" i="1" dirty="0" smtClean="0">
                        <a:solidFill>
                          <a:srgbClr val="0D0D0D"/>
                        </a:solidFill>
                        <a:effectLst/>
                        <a:highlight>
                          <a:srgbClr val="FFFFFF"/>
                        </a:highlight>
                        <a:latin typeface="Cambria Math" panose="02040503050406030204" pitchFamily="18" charset="0"/>
                      </a:rPr>
                      <m:t>𝑓</m:t>
                    </m:r>
                    <m:r>
                      <a:rPr lang="en-US" b="0" i="1" dirty="0">
                        <a:solidFill>
                          <a:srgbClr val="0D0D0D"/>
                        </a:solidFill>
                        <a:effectLst/>
                        <a:highlight>
                          <a:srgbClr val="FFFFFF"/>
                        </a:highlight>
                        <a:latin typeface="Cambria Math" panose="02040503050406030204" pitchFamily="18" charset="0"/>
                      </a:rPr>
                      <m:t>(</m:t>
                    </m:r>
                    <m:r>
                      <a:rPr lang="en-US" b="0" i="1" dirty="0">
                        <a:solidFill>
                          <a:srgbClr val="0D0D0D"/>
                        </a:solidFill>
                        <a:effectLst/>
                        <a:highlight>
                          <a:srgbClr val="FFFFFF"/>
                        </a:highlight>
                        <a:latin typeface="Cambria Math" panose="02040503050406030204" pitchFamily="18" charset="0"/>
                      </a:rPr>
                      <m:t>𝑥</m:t>
                    </m:r>
                    <m:r>
                      <a:rPr lang="en-US" b="0" i="1" dirty="0">
                        <a:solidFill>
                          <a:srgbClr val="0D0D0D"/>
                        </a:solidFill>
                        <a:effectLst/>
                        <a:highlight>
                          <a:srgbClr val="FFFFFF"/>
                        </a:highlight>
                        <a:latin typeface="Cambria Math" panose="02040503050406030204" pitchFamily="18" charset="0"/>
                      </a:rPr>
                      <m:t>)</m:t>
                    </m:r>
                  </m:oMath>
                </a14:m>
                <a:r>
                  <a:rPr lang="en-US" b="0" i="0" dirty="0">
                    <a:solidFill>
                      <a:srgbClr val="0D0D0D"/>
                    </a:solidFill>
                    <a:effectLst/>
                    <a:highlight>
                      <a:srgbClr val="FFFFFF"/>
                    </a:highlight>
                    <a:latin typeface="Söhne"/>
                  </a:rPr>
                  <a:t> involved in a nonlinear equation is known, then iterative calculation of the tangent line to the function at point </a:t>
                </a:r>
                <a14:m>
                  <m:oMath xmlns:m="http://schemas.openxmlformats.org/officeDocument/2006/math">
                    <m:sSub>
                      <m:sSubPr>
                        <m:ctrlPr>
                          <a:rPr lang="pl-PL" b="0" i="1" dirty="0" smtClean="0">
                            <a:solidFill>
                              <a:srgbClr val="0D0D0D"/>
                            </a:solidFill>
                            <a:effectLst/>
                            <a:highlight>
                              <a:srgbClr val="FFFFFF"/>
                            </a:highlight>
                            <a:latin typeface="Cambria Math" panose="02040503050406030204" pitchFamily="18" charset="0"/>
                          </a:rPr>
                        </m:ctrlPr>
                      </m:sSubPr>
                      <m:e>
                        <m:r>
                          <a:rPr lang="en-US" b="0" i="1" dirty="0" smtClean="0">
                            <a:solidFill>
                              <a:srgbClr val="0D0D0D"/>
                            </a:solidFill>
                            <a:effectLst/>
                            <a:highlight>
                              <a:srgbClr val="FFFFFF"/>
                            </a:highlight>
                            <a:latin typeface="Cambria Math" panose="02040503050406030204" pitchFamily="18" charset="0"/>
                          </a:rPr>
                          <m:t>𝑥</m:t>
                        </m:r>
                      </m:e>
                      <m:sub>
                        <m:r>
                          <a:rPr lang="en-US" b="0" i="1" dirty="0" smtClean="0">
                            <a:solidFill>
                              <a:srgbClr val="0D0D0D"/>
                            </a:solidFill>
                            <a:effectLst/>
                            <a:highlight>
                              <a:srgbClr val="FFFFFF"/>
                            </a:highlight>
                            <a:latin typeface="Cambria Math" panose="02040503050406030204" pitchFamily="18" charset="0"/>
                          </a:rPr>
                          <m:t>𝑖</m:t>
                        </m:r>
                      </m:sub>
                    </m:sSub>
                  </m:oMath>
                </a14:m>
                <a:r>
                  <a:rPr lang="en-US" b="0" i="0" dirty="0">
                    <a:solidFill>
                      <a:srgbClr val="0D0D0D"/>
                    </a:solidFill>
                    <a:effectLst/>
                    <a:highlight>
                      <a:srgbClr val="FFFFFF"/>
                    </a:highlight>
                    <a:latin typeface="KaTeX_Main"/>
                  </a:rPr>
                  <a:t>​</a:t>
                </a:r>
                <a:r>
                  <a:rPr lang="en-US" b="0" i="0" dirty="0">
                    <a:solidFill>
                      <a:srgbClr val="0D0D0D"/>
                    </a:solidFill>
                    <a:effectLst/>
                    <a:highlight>
                      <a:srgbClr val="FFFFFF"/>
                    </a:highlight>
                    <a:latin typeface="Söhne"/>
                  </a:rPr>
                  <a:t> can quickly lead us to the estimation of the root </a:t>
                </a:r>
                <a14:m>
                  <m:oMath xmlns:m="http://schemas.openxmlformats.org/officeDocument/2006/math">
                    <m:sSub>
                      <m:sSubPr>
                        <m:ctrlPr>
                          <a:rPr lang="pl-PL" b="0" i="1" dirty="0" smtClean="0">
                            <a:solidFill>
                              <a:srgbClr val="0D0D0D"/>
                            </a:solidFill>
                            <a:effectLst/>
                            <a:highlight>
                              <a:srgbClr val="FFFFFF"/>
                            </a:highlight>
                            <a:latin typeface="Cambria Math" panose="02040503050406030204" pitchFamily="18" charset="0"/>
                          </a:rPr>
                        </m:ctrlPr>
                      </m:sSubPr>
                      <m:e>
                        <m:r>
                          <a:rPr lang="en-US" b="0" i="1" dirty="0" smtClean="0">
                            <a:solidFill>
                              <a:srgbClr val="0D0D0D"/>
                            </a:solidFill>
                            <a:effectLst/>
                            <a:highlight>
                              <a:srgbClr val="FFFFFF"/>
                            </a:highlight>
                            <a:latin typeface="Cambria Math" panose="02040503050406030204" pitchFamily="18" charset="0"/>
                          </a:rPr>
                          <m:t>𝑥</m:t>
                        </m:r>
                      </m:e>
                      <m:sub>
                        <m:r>
                          <a:rPr lang="en-US" b="0" i="1" dirty="0" smtClean="0">
                            <a:solidFill>
                              <a:srgbClr val="0D0D0D"/>
                            </a:solidFill>
                            <a:effectLst/>
                            <a:highlight>
                              <a:srgbClr val="FFFFFF"/>
                            </a:highlight>
                            <a:latin typeface="Cambria Math" panose="02040503050406030204" pitchFamily="18" charset="0"/>
                          </a:rPr>
                          <m:t>0</m:t>
                        </m:r>
                      </m:sub>
                    </m:sSub>
                  </m:oMath>
                </a14:m>
                <a:r>
                  <a:rPr lang="en-US" b="0" i="0" dirty="0">
                    <a:solidFill>
                      <a:srgbClr val="0D0D0D"/>
                    </a:solidFill>
                    <a:effectLst/>
                    <a:highlight>
                      <a:srgbClr val="FFFFFF"/>
                    </a:highlight>
                    <a:latin typeface="KaTeX_Main"/>
                  </a:rPr>
                  <a:t>​</a:t>
                </a:r>
                <a:r>
                  <a:rPr lang="en-US" b="0" i="0" dirty="0">
                    <a:solidFill>
                      <a:srgbClr val="0D0D0D"/>
                    </a:solidFill>
                    <a:effectLst/>
                    <a:highlight>
                      <a:srgbClr val="FFFFFF"/>
                    </a:highlight>
                    <a:latin typeface="Söhne"/>
                  </a:rPr>
                  <a:t>.</a:t>
                </a:r>
              </a:p>
            </p:txBody>
          </p:sp>
        </mc:Choice>
        <mc:Fallback xmlns="">
          <p:sp>
            <p:nvSpPr>
              <p:cNvPr id="4" name="pole tekstowe 3">
                <a:extLst>
                  <a:ext uri="{FF2B5EF4-FFF2-40B4-BE49-F238E27FC236}">
                    <a16:creationId xmlns:a16="http://schemas.microsoft.com/office/drawing/2014/main" id="{2EC86BEF-BF0A-F637-C78E-ACE01010C92D}"/>
                  </a:ext>
                </a:extLst>
              </p:cNvPr>
              <p:cNvSpPr txBox="1">
                <a:spLocks noRot="1" noChangeAspect="1" noMove="1" noResize="1" noEditPoints="1" noAdjustHandles="1" noChangeArrowheads="1" noChangeShapeType="1" noTextEdit="1"/>
              </p:cNvSpPr>
              <p:nvPr/>
            </p:nvSpPr>
            <p:spPr>
              <a:xfrm>
                <a:off x="2827292" y="4318843"/>
                <a:ext cx="17857065" cy="1754326"/>
              </a:xfrm>
              <a:prstGeom prst="rect">
                <a:avLst/>
              </a:prstGeom>
              <a:blipFill>
                <a:blip r:embed="rId2"/>
                <a:stretch>
                  <a:fillRect l="-1058" t="-5208" b="-121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pole tekstowe 8">
                <a:extLst>
                  <a:ext uri="{FF2B5EF4-FFF2-40B4-BE49-F238E27FC236}">
                    <a16:creationId xmlns:a16="http://schemas.microsoft.com/office/drawing/2014/main" id="{8E83E452-F368-92EF-4F92-68E1405932DE}"/>
                  </a:ext>
                </a:extLst>
              </p:cNvPr>
              <p:cNvSpPr txBox="1"/>
              <p:nvPr/>
            </p:nvSpPr>
            <p:spPr>
              <a:xfrm>
                <a:off x="2827291" y="6425384"/>
                <a:ext cx="17857065" cy="1200329"/>
              </a:xfrm>
              <a:prstGeom prst="rect">
                <a:avLst/>
              </a:prstGeom>
              <a:noFill/>
            </p:spPr>
            <p:txBody>
              <a:bodyPr wrap="square">
                <a:spAutoFit/>
              </a:bodyPr>
              <a:lstStyle/>
              <a:p>
                <a:pPr algn="l"/>
                <a:r>
                  <a:rPr lang="en-US" b="0" i="0" dirty="0">
                    <a:solidFill>
                      <a:srgbClr val="0D0D0D"/>
                    </a:solidFill>
                    <a:effectLst/>
                    <a:highlight>
                      <a:srgbClr val="FFFFFF"/>
                    </a:highlight>
                    <a:latin typeface="Söhne"/>
                  </a:rPr>
                  <a:t>Obtaining the tangent line to the function </a:t>
                </a:r>
                <a14:m>
                  <m:oMath xmlns:m="http://schemas.openxmlformats.org/officeDocument/2006/math">
                    <m:r>
                      <a:rPr lang="en-US" b="0" i="1" dirty="0" smtClean="0">
                        <a:solidFill>
                          <a:srgbClr val="0D0D0D"/>
                        </a:solidFill>
                        <a:effectLst/>
                        <a:highlight>
                          <a:srgbClr val="FFFFFF"/>
                        </a:highlight>
                        <a:latin typeface="Cambria Math" panose="02040503050406030204" pitchFamily="18" charset="0"/>
                      </a:rPr>
                      <m:t>𝑓</m:t>
                    </m:r>
                    <m:r>
                      <a:rPr lang="en-US" b="0" i="1" dirty="0">
                        <a:solidFill>
                          <a:srgbClr val="0D0D0D"/>
                        </a:solidFill>
                        <a:effectLst/>
                        <a:highlight>
                          <a:srgbClr val="FFFFFF"/>
                        </a:highlight>
                        <a:latin typeface="Cambria Math" panose="02040503050406030204" pitchFamily="18" charset="0"/>
                      </a:rPr>
                      <m:t>(</m:t>
                    </m:r>
                    <m:r>
                      <a:rPr lang="en-US" b="0" i="1" dirty="0">
                        <a:solidFill>
                          <a:srgbClr val="0D0D0D"/>
                        </a:solidFill>
                        <a:effectLst/>
                        <a:highlight>
                          <a:srgbClr val="FFFFFF"/>
                        </a:highlight>
                        <a:latin typeface="Cambria Math" panose="02040503050406030204" pitchFamily="18" charset="0"/>
                      </a:rPr>
                      <m:t>𝑥</m:t>
                    </m:r>
                    <m:r>
                      <a:rPr lang="en-US" b="0" i="1" dirty="0">
                        <a:solidFill>
                          <a:srgbClr val="0D0D0D"/>
                        </a:solidFill>
                        <a:effectLst/>
                        <a:highlight>
                          <a:srgbClr val="FFFFFF"/>
                        </a:highlight>
                        <a:latin typeface="Cambria Math" panose="02040503050406030204" pitchFamily="18" charset="0"/>
                      </a:rPr>
                      <m:t>)</m:t>
                    </m:r>
                  </m:oMath>
                </a14:m>
                <a:r>
                  <a:rPr lang="en-US" b="0" i="0" dirty="0">
                    <a:solidFill>
                      <a:srgbClr val="0D0D0D"/>
                    </a:solidFill>
                    <a:effectLst/>
                    <a:highlight>
                      <a:srgbClr val="FFFFFF"/>
                    </a:highlight>
                    <a:latin typeface="Söhne"/>
                  </a:rPr>
                  <a:t> at point </a:t>
                </a:r>
                <a14:m>
                  <m:oMath xmlns:m="http://schemas.openxmlformats.org/officeDocument/2006/math">
                    <m:r>
                      <a:rPr lang="en-US" b="0" i="1" dirty="0" smtClean="0">
                        <a:solidFill>
                          <a:srgbClr val="0D0D0D"/>
                        </a:solidFill>
                        <a:effectLst/>
                        <a:highlight>
                          <a:srgbClr val="FFFFFF"/>
                        </a:highlight>
                        <a:latin typeface="Cambria Math" panose="02040503050406030204" pitchFamily="18" charset="0"/>
                      </a:rPr>
                      <m:t>𝑎</m:t>
                    </m:r>
                  </m:oMath>
                </a14:m>
                <a:r>
                  <a:rPr lang="en-US" b="0" i="0" dirty="0">
                    <a:solidFill>
                      <a:srgbClr val="0D0D0D"/>
                    </a:solidFill>
                    <a:effectLst/>
                    <a:highlight>
                      <a:srgbClr val="FFFFFF"/>
                    </a:highlight>
                    <a:latin typeface="Söhne"/>
                  </a:rPr>
                  <a:t> is possible from the first term of the Taylor series expansion of the given function: </a:t>
                </a:r>
                <a:endParaRPr lang="pl-PL" b="0" i="0" dirty="0">
                  <a:solidFill>
                    <a:srgbClr val="0D0D0D"/>
                  </a:solidFill>
                  <a:effectLst/>
                  <a:highlight>
                    <a:srgbClr val="FFFFFF"/>
                  </a:highlight>
                  <a:latin typeface="Söhne"/>
                </a:endParaRPr>
              </a:p>
            </p:txBody>
          </p:sp>
        </mc:Choice>
        <mc:Fallback xmlns="">
          <p:sp>
            <p:nvSpPr>
              <p:cNvPr id="9" name="pole tekstowe 8">
                <a:extLst>
                  <a:ext uri="{FF2B5EF4-FFF2-40B4-BE49-F238E27FC236}">
                    <a16:creationId xmlns:a16="http://schemas.microsoft.com/office/drawing/2014/main" id="{8E83E452-F368-92EF-4F92-68E1405932DE}"/>
                  </a:ext>
                </a:extLst>
              </p:cNvPr>
              <p:cNvSpPr txBox="1">
                <a:spLocks noRot="1" noChangeAspect="1" noMove="1" noResize="1" noEditPoints="1" noAdjustHandles="1" noChangeArrowheads="1" noChangeShapeType="1" noTextEdit="1"/>
              </p:cNvSpPr>
              <p:nvPr/>
            </p:nvSpPr>
            <p:spPr>
              <a:xfrm>
                <a:off x="2827291" y="6425384"/>
                <a:ext cx="17857065" cy="1200329"/>
              </a:xfrm>
              <a:prstGeom prst="rect">
                <a:avLst/>
              </a:prstGeom>
              <a:blipFill>
                <a:blip r:embed="rId3"/>
                <a:stretch>
                  <a:fillRect l="-1058" t="-7614" r="-102" b="-182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pole tekstowe 12">
                <a:extLst>
                  <a:ext uri="{FF2B5EF4-FFF2-40B4-BE49-F238E27FC236}">
                    <a16:creationId xmlns:a16="http://schemas.microsoft.com/office/drawing/2014/main" id="{0C38CCFC-357C-77C2-D74F-6ADC179A3B45}"/>
                  </a:ext>
                </a:extLst>
              </p:cNvPr>
              <p:cNvSpPr txBox="1"/>
              <p:nvPr/>
            </p:nvSpPr>
            <p:spPr>
              <a:xfrm>
                <a:off x="2827291" y="7977928"/>
                <a:ext cx="17857064" cy="969368"/>
              </a:xfrm>
              <a:prstGeom prst="rect">
                <a:avLst/>
              </a:prstGeom>
              <a:noFill/>
            </p:spPr>
            <p:txBody>
              <a:bodyPr wrap="square">
                <a:spAutoFit/>
              </a:bodyPr>
              <a:lstStyle/>
              <a:p>
                <a:pPr algn="ctr"/>
                <a14:m>
                  <m:oMath xmlns:m="http://schemas.openxmlformats.org/officeDocument/2006/math">
                    <m:r>
                      <a:rPr lang="en-US" b="0" i="1" dirty="0" smtClean="0">
                        <a:solidFill>
                          <a:srgbClr val="0D0D0D"/>
                        </a:solidFill>
                        <a:effectLst/>
                        <a:highlight>
                          <a:srgbClr val="FFFFFF"/>
                        </a:highlight>
                        <a:latin typeface="Cambria Math" panose="02040503050406030204" pitchFamily="18" charset="0"/>
                      </a:rPr>
                      <m:t>𝑦</m:t>
                    </m:r>
                    <m:r>
                      <a:rPr lang="en-US" b="0" i="1" dirty="0">
                        <a:solidFill>
                          <a:srgbClr val="0D0D0D"/>
                        </a:solidFill>
                        <a:effectLst/>
                        <a:highlight>
                          <a:srgbClr val="FFFFFF"/>
                        </a:highlight>
                        <a:latin typeface="Cambria Math" panose="02040503050406030204" pitchFamily="18" charset="0"/>
                      </a:rPr>
                      <m:t>=</m:t>
                    </m:r>
                    <m:r>
                      <a:rPr lang="en-US" b="0" i="1" dirty="0">
                        <a:solidFill>
                          <a:srgbClr val="0D0D0D"/>
                        </a:solidFill>
                        <a:effectLst/>
                        <a:highlight>
                          <a:srgbClr val="FFFFFF"/>
                        </a:highlight>
                        <a:latin typeface="Cambria Math" panose="02040503050406030204" pitchFamily="18" charset="0"/>
                      </a:rPr>
                      <m:t>𝑓</m:t>
                    </m:r>
                    <m:d>
                      <m:dPr>
                        <m:ctrlPr>
                          <a:rPr lang="en-US" b="0" i="1" dirty="0">
                            <a:solidFill>
                              <a:srgbClr val="0D0D0D"/>
                            </a:solidFill>
                            <a:effectLst/>
                            <a:highlight>
                              <a:srgbClr val="FFFFFF"/>
                            </a:highlight>
                            <a:latin typeface="Cambria Math" panose="02040503050406030204" pitchFamily="18" charset="0"/>
                          </a:rPr>
                        </m:ctrlPr>
                      </m:dPr>
                      <m:e>
                        <m:r>
                          <a:rPr lang="en-US" b="0" i="1" dirty="0">
                            <a:solidFill>
                              <a:srgbClr val="0D0D0D"/>
                            </a:solidFill>
                            <a:effectLst/>
                            <a:highlight>
                              <a:srgbClr val="FFFFFF"/>
                            </a:highlight>
                            <a:latin typeface="Cambria Math" panose="02040503050406030204" pitchFamily="18" charset="0"/>
                          </a:rPr>
                          <m:t>𝑎</m:t>
                        </m:r>
                      </m:e>
                    </m:d>
                    <m:r>
                      <a:rPr lang="en-US" b="0" i="1" dirty="0">
                        <a:solidFill>
                          <a:srgbClr val="0D0D0D"/>
                        </a:solidFill>
                        <a:effectLst/>
                        <a:highlight>
                          <a:srgbClr val="FFFFFF"/>
                        </a:highlight>
                        <a:latin typeface="Cambria Math" panose="02040503050406030204" pitchFamily="18" charset="0"/>
                      </a:rPr>
                      <m:t>+</m:t>
                    </m:r>
                    <m:d>
                      <m:dPr>
                        <m:ctrlPr>
                          <a:rPr lang="en-US" b="0" i="1" dirty="0">
                            <a:solidFill>
                              <a:srgbClr val="0D0D0D"/>
                            </a:solidFill>
                            <a:effectLst/>
                            <a:highlight>
                              <a:srgbClr val="FFFFFF"/>
                            </a:highlight>
                            <a:latin typeface="Cambria Math" panose="02040503050406030204" pitchFamily="18" charset="0"/>
                          </a:rPr>
                        </m:ctrlPr>
                      </m:dPr>
                      <m:e>
                        <m:r>
                          <a:rPr lang="en-US" b="0" i="1" dirty="0">
                            <a:solidFill>
                              <a:srgbClr val="0D0D0D"/>
                            </a:solidFill>
                            <a:effectLst/>
                            <a:highlight>
                              <a:srgbClr val="FFFFFF"/>
                            </a:highlight>
                            <a:latin typeface="Cambria Math" panose="02040503050406030204" pitchFamily="18" charset="0"/>
                          </a:rPr>
                          <m:t>𝑥</m:t>
                        </m:r>
                        <m:r>
                          <a:rPr lang="en-US" b="0" i="1" dirty="0">
                            <a:solidFill>
                              <a:srgbClr val="0D0D0D"/>
                            </a:solidFill>
                            <a:effectLst/>
                            <a:highlight>
                              <a:srgbClr val="FFFFFF"/>
                            </a:highlight>
                            <a:latin typeface="Cambria Math" panose="02040503050406030204" pitchFamily="18" charset="0"/>
                          </a:rPr>
                          <m:t>−</m:t>
                        </m:r>
                        <m:r>
                          <a:rPr lang="en-US" b="0" i="1" dirty="0">
                            <a:solidFill>
                              <a:srgbClr val="0D0D0D"/>
                            </a:solidFill>
                            <a:effectLst/>
                            <a:highlight>
                              <a:srgbClr val="FFFFFF"/>
                            </a:highlight>
                            <a:latin typeface="Cambria Math" panose="02040503050406030204" pitchFamily="18" charset="0"/>
                          </a:rPr>
                          <m:t>𝑎</m:t>
                        </m:r>
                      </m:e>
                    </m:d>
                    <m:r>
                      <a:rPr lang="pl-PL" b="0" i="1" dirty="0" smtClean="0">
                        <a:solidFill>
                          <a:srgbClr val="0D0D0D"/>
                        </a:solidFill>
                        <a:effectLst/>
                        <a:highlight>
                          <a:srgbClr val="FFFFFF"/>
                        </a:highlight>
                        <a:latin typeface="Cambria Math" panose="02040503050406030204" pitchFamily="18" charset="0"/>
                      </a:rPr>
                      <m:t> </m:t>
                    </m:r>
                    <m:f>
                      <m:fPr>
                        <m:ctrlPr>
                          <a:rPr lang="pl-PL" b="0" i="1" dirty="0" smtClean="0">
                            <a:solidFill>
                              <a:srgbClr val="0D0D0D"/>
                            </a:solidFill>
                            <a:effectLst/>
                            <a:highlight>
                              <a:srgbClr val="FFFFFF"/>
                            </a:highlight>
                            <a:latin typeface="Cambria Math" panose="02040503050406030204" pitchFamily="18" charset="0"/>
                          </a:rPr>
                        </m:ctrlPr>
                      </m:fPr>
                      <m:num>
                        <m:r>
                          <a:rPr lang="en-US" b="0" i="1" dirty="0">
                            <a:solidFill>
                              <a:srgbClr val="0D0D0D"/>
                            </a:solidFill>
                            <a:effectLst/>
                            <a:highlight>
                              <a:srgbClr val="FFFFFF"/>
                            </a:highlight>
                            <a:latin typeface="Cambria Math" panose="02040503050406030204" pitchFamily="18" charset="0"/>
                          </a:rPr>
                          <m:t>𝜕</m:t>
                        </m:r>
                        <m:r>
                          <a:rPr lang="en-US" b="0" i="1" dirty="0" err="1">
                            <a:solidFill>
                              <a:srgbClr val="0D0D0D"/>
                            </a:solidFill>
                            <a:effectLst/>
                            <a:highlight>
                              <a:srgbClr val="FFFFFF"/>
                            </a:highlight>
                            <a:latin typeface="Cambria Math" panose="02040503050406030204" pitchFamily="18" charset="0"/>
                          </a:rPr>
                          <m:t>𝑥</m:t>
                        </m:r>
                      </m:num>
                      <m:den>
                        <m:r>
                          <a:rPr lang="en-US" b="0" i="1" dirty="0" err="1">
                            <a:solidFill>
                              <a:srgbClr val="0D0D0D"/>
                            </a:solidFill>
                            <a:effectLst/>
                            <a:highlight>
                              <a:srgbClr val="FFFFFF"/>
                            </a:highlight>
                            <a:latin typeface="Cambria Math" panose="02040503050406030204" pitchFamily="18" charset="0"/>
                          </a:rPr>
                          <m:t>𝜕</m:t>
                        </m:r>
                        <m:r>
                          <a:rPr lang="en-US" b="0" i="1" dirty="0" err="1">
                            <a:solidFill>
                              <a:srgbClr val="0D0D0D"/>
                            </a:solidFill>
                            <a:effectLst/>
                            <a:highlight>
                              <a:srgbClr val="FFFFFF"/>
                            </a:highlight>
                            <a:latin typeface="Cambria Math" panose="02040503050406030204" pitchFamily="18" charset="0"/>
                          </a:rPr>
                          <m:t>𝑓</m:t>
                        </m:r>
                      </m:den>
                    </m:f>
                    <m:r>
                      <a:rPr lang="pl-PL" b="0" i="1" dirty="0" smtClean="0">
                        <a:solidFill>
                          <a:srgbClr val="0D0D0D"/>
                        </a:solidFill>
                        <a:effectLst/>
                        <a:highlight>
                          <a:srgbClr val="FFFFFF"/>
                        </a:highlight>
                        <a:latin typeface="Cambria Math" panose="02040503050406030204" pitchFamily="18" charset="0"/>
                      </a:rPr>
                      <m:t> </m:t>
                    </m:r>
                    <m:sSub>
                      <m:sSubPr>
                        <m:ctrlPr>
                          <a:rPr lang="pl-PL" b="0" i="1" dirty="0" smtClean="0">
                            <a:solidFill>
                              <a:srgbClr val="0D0D0D"/>
                            </a:solidFill>
                            <a:effectLst/>
                            <a:highlight>
                              <a:srgbClr val="FFFFFF"/>
                            </a:highlight>
                            <a:latin typeface="Cambria Math" panose="02040503050406030204" pitchFamily="18" charset="0"/>
                          </a:rPr>
                        </m:ctrlPr>
                      </m:sSubPr>
                      <m:e>
                        <m:d>
                          <m:dPr>
                            <m:begChr m:val=""/>
                            <m:endChr m:val="|"/>
                            <m:ctrlPr>
                              <a:rPr lang="pl-PL" b="0" i="1" dirty="0" smtClean="0">
                                <a:solidFill>
                                  <a:srgbClr val="0D0D0D"/>
                                </a:solidFill>
                                <a:effectLst/>
                                <a:highlight>
                                  <a:srgbClr val="FFFFFF"/>
                                </a:highlight>
                                <a:latin typeface="Cambria Math" panose="02040503050406030204" pitchFamily="18" charset="0"/>
                              </a:rPr>
                            </m:ctrlPr>
                          </m:dPr>
                          <m:e>
                            <m:r>
                              <a:rPr lang="en-US">
                                <a:latin typeface="Cambria Math" panose="02040503050406030204" pitchFamily="18" charset="0"/>
                              </a:rPr>
                              <m:t>​</m:t>
                            </m:r>
                          </m:e>
                        </m:d>
                      </m:e>
                      <m:sub>
                        <m:r>
                          <a:rPr lang="pl-PL" b="0" i="1" dirty="0" smtClean="0">
                            <a:solidFill>
                              <a:srgbClr val="0D0D0D"/>
                            </a:solidFill>
                            <a:effectLst/>
                            <a:highlight>
                              <a:srgbClr val="FFFFFF"/>
                            </a:highlight>
                            <a:latin typeface="Cambria Math" panose="02040503050406030204" pitchFamily="18" charset="0"/>
                          </a:rPr>
                          <m:t>𝑥</m:t>
                        </m:r>
                        <m:r>
                          <a:rPr lang="pl-PL" b="0" i="1" dirty="0" smtClean="0">
                            <a:solidFill>
                              <a:srgbClr val="0D0D0D"/>
                            </a:solidFill>
                            <a:effectLst/>
                            <a:highlight>
                              <a:srgbClr val="FFFFFF"/>
                            </a:highlight>
                            <a:latin typeface="Cambria Math" panose="02040503050406030204" pitchFamily="18" charset="0"/>
                          </a:rPr>
                          <m:t>=</m:t>
                        </m:r>
                        <m:sSup>
                          <m:sSupPr>
                            <m:ctrlPr>
                              <a:rPr lang="pl-PL" b="0" i="1" dirty="0" smtClean="0">
                                <a:solidFill>
                                  <a:srgbClr val="0D0D0D"/>
                                </a:solidFill>
                                <a:effectLst/>
                                <a:highlight>
                                  <a:srgbClr val="FFFFFF"/>
                                </a:highlight>
                                <a:latin typeface="Cambria Math" panose="02040503050406030204" pitchFamily="18" charset="0"/>
                              </a:rPr>
                            </m:ctrlPr>
                          </m:sSupPr>
                          <m:e>
                            <m:r>
                              <a:rPr lang="pl-PL" b="0" i="1" dirty="0" smtClean="0">
                                <a:solidFill>
                                  <a:srgbClr val="0D0D0D"/>
                                </a:solidFill>
                                <a:effectLst/>
                                <a:highlight>
                                  <a:srgbClr val="FFFFFF"/>
                                </a:highlight>
                                <a:latin typeface="Cambria Math" panose="02040503050406030204" pitchFamily="18" charset="0"/>
                              </a:rPr>
                              <m:t>𝑎</m:t>
                            </m:r>
                          </m:e>
                          <m:sup/>
                        </m:sSup>
                      </m:sub>
                    </m:sSub>
                  </m:oMath>
                </a14:m>
                <a:r>
                  <a:rPr lang="en-US" b="0" i="0" dirty="0">
                    <a:solidFill>
                      <a:srgbClr val="0D0D0D"/>
                    </a:solidFill>
                    <a:effectLst/>
                    <a:highlight>
                      <a:srgbClr val="FFFFFF"/>
                    </a:highlight>
                    <a:latin typeface="Söhne"/>
                  </a:rPr>
                  <a:t>, </a:t>
                </a:r>
                <a:endParaRPr lang="pl-PL" b="0" i="0" dirty="0">
                  <a:solidFill>
                    <a:srgbClr val="0D0D0D"/>
                  </a:solidFill>
                  <a:effectLst/>
                  <a:highlight>
                    <a:srgbClr val="FFFFFF"/>
                  </a:highlight>
                  <a:latin typeface="Söhne"/>
                </a:endParaRPr>
              </a:p>
            </p:txBody>
          </p:sp>
        </mc:Choice>
        <mc:Fallback xmlns="">
          <p:sp>
            <p:nvSpPr>
              <p:cNvPr id="13" name="pole tekstowe 12">
                <a:extLst>
                  <a:ext uri="{FF2B5EF4-FFF2-40B4-BE49-F238E27FC236}">
                    <a16:creationId xmlns:a16="http://schemas.microsoft.com/office/drawing/2014/main" id="{0C38CCFC-357C-77C2-D74F-6ADC179A3B45}"/>
                  </a:ext>
                </a:extLst>
              </p:cNvPr>
              <p:cNvSpPr txBox="1">
                <a:spLocks noRot="1" noChangeAspect="1" noMove="1" noResize="1" noEditPoints="1" noAdjustHandles="1" noChangeArrowheads="1" noChangeShapeType="1" noTextEdit="1"/>
              </p:cNvSpPr>
              <p:nvPr/>
            </p:nvSpPr>
            <p:spPr>
              <a:xfrm>
                <a:off x="2827291" y="7977928"/>
                <a:ext cx="17857064" cy="969368"/>
              </a:xfrm>
              <a:prstGeom prst="rect">
                <a:avLst/>
              </a:prstGeom>
              <a:blipFill>
                <a:blip r:embed="rId4"/>
                <a:stretch>
                  <a:fillRect b="-50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pole tekstowe 14">
                <a:extLst>
                  <a:ext uri="{FF2B5EF4-FFF2-40B4-BE49-F238E27FC236}">
                    <a16:creationId xmlns:a16="http://schemas.microsoft.com/office/drawing/2014/main" id="{1D62FFDF-3A0C-AC94-9B79-DEF52D8E6A20}"/>
                  </a:ext>
                </a:extLst>
              </p:cNvPr>
              <p:cNvSpPr txBox="1"/>
              <p:nvPr/>
            </p:nvSpPr>
            <p:spPr>
              <a:xfrm>
                <a:off x="2827290" y="9266848"/>
                <a:ext cx="17857065" cy="969368"/>
              </a:xfrm>
              <a:prstGeom prst="rect">
                <a:avLst/>
              </a:prstGeom>
              <a:noFill/>
            </p:spPr>
            <p:txBody>
              <a:bodyPr wrap="square">
                <a:spAutoFit/>
              </a:bodyPr>
              <a:lstStyle/>
              <a:p>
                <a:pPr algn="l"/>
                <a:r>
                  <a:rPr lang="en-US" b="0" i="0" dirty="0">
                    <a:solidFill>
                      <a:srgbClr val="0D0D0D"/>
                    </a:solidFill>
                    <a:effectLst/>
                    <a:highlight>
                      <a:srgbClr val="FFFFFF"/>
                    </a:highlight>
                    <a:latin typeface="Söhne"/>
                  </a:rPr>
                  <a:t>where </a:t>
                </a:r>
                <a14:m>
                  <m:oMath xmlns:m="http://schemas.openxmlformats.org/officeDocument/2006/math">
                    <m:f>
                      <m:fPr>
                        <m:ctrlPr>
                          <a:rPr lang="pl-PL" b="0" i="1" dirty="0" smtClean="0">
                            <a:solidFill>
                              <a:srgbClr val="0D0D0D"/>
                            </a:solidFill>
                            <a:effectLst/>
                            <a:highlight>
                              <a:srgbClr val="FFFFFF"/>
                            </a:highlight>
                            <a:latin typeface="Cambria Math" panose="02040503050406030204" pitchFamily="18" charset="0"/>
                          </a:rPr>
                        </m:ctrlPr>
                      </m:fPr>
                      <m:num>
                        <m:r>
                          <a:rPr lang="en-US" b="0" i="1" dirty="0" smtClean="0">
                            <a:solidFill>
                              <a:srgbClr val="0D0D0D"/>
                            </a:solidFill>
                            <a:effectLst/>
                            <a:highlight>
                              <a:srgbClr val="FFFFFF"/>
                            </a:highlight>
                            <a:latin typeface="Cambria Math" panose="02040503050406030204" pitchFamily="18" charset="0"/>
                          </a:rPr>
                          <m:t>𝜕</m:t>
                        </m:r>
                        <m:r>
                          <a:rPr lang="en-US" b="0" i="1" dirty="0" err="1">
                            <a:solidFill>
                              <a:srgbClr val="0D0D0D"/>
                            </a:solidFill>
                            <a:effectLst/>
                            <a:highlight>
                              <a:srgbClr val="FFFFFF"/>
                            </a:highlight>
                            <a:latin typeface="Cambria Math" panose="02040503050406030204" pitchFamily="18" charset="0"/>
                          </a:rPr>
                          <m:t>𝑥</m:t>
                        </m:r>
                      </m:num>
                      <m:den>
                        <m:r>
                          <a:rPr lang="en-US" b="0" i="1" dirty="0" err="1">
                            <a:solidFill>
                              <a:srgbClr val="0D0D0D"/>
                            </a:solidFill>
                            <a:effectLst/>
                            <a:highlight>
                              <a:srgbClr val="FFFFFF"/>
                            </a:highlight>
                            <a:latin typeface="Cambria Math" panose="02040503050406030204" pitchFamily="18" charset="0"/>
                          </a:rPr>
                          <m:t>𝜕</m:t>
                        </m:r>
                        <m:r>
                          <a:rPr lang="en-US" b="0" i="1" dirty="0" err="1">
                            <a:solidFill>
                              <a:srgbClr val="0D0D0D"/>
                            </a:solidFill>
                            <a:effectLst/>
                            <a:highlight>
                              <a:srgbClr val="FFFFFF"/>
                            </a:highlight>
                            <a:latin typeface="Cambria Math" panose="02040503050406030204" pitchFamily="18" charset="0"/>
                          </a:rPr>
                          <m:t>𝑓</m:t>
                        </m:r>
                      </m:den>
                    </m:f>
                    <m:sSub>
                      <m:sSubPr>
                        <m:ctrlPr>
                          <a:rPr lang="pl-PL" b="0" i="1" dirty="0" smtClean="0">
                            <a:solidFill>
                              <a:srgbClr val="0D0D0D"/>
                            </a:solidFill>
                            <a:effectLst/>
                            <a:highlight>
                              <a:srgbClr val="FFFFFF"/>
                            </a:highlight>
                            <a:latin typeface="Cambria Math" panose="02040503050406030204" pitchFamily="18" charset="0"/>
                          </a:rPr>
                        </m:ctrlPr>
                      </m:sSubPr>
                      <m:e>
                        <m:d>
                          <m:dPr>
                            <m:begChr m:val=""/>
                            <m:endChr m:val="|"/>
                            <m:ctrlPr>
                              <a:rPr lang="pl-PL" b="0" i="1" dirty="0" smtClean="0">
                                <a:solidFill>
                                  <a:srgbClr val="0D0D0D"/>
                                </a:solidFill>
                                <a:effectLst/>
                                <a:highlight>
                                  <a:srgbClr val="FFFFFF"/>
                                </a:highlight>
                                <a:latin typeface="Cambria Math" panose="02040503050406030204" pitchFamily="18" charset="0"/>
                              </a:rPr>
                            </m:ctrlPr>
                          </m:dPr>
                          <m:e>
                            <m:r>
                              <a:rPr lang="en-US">
                                <a:latin typeface="Cambria Math" panose="02040503050406030204" pitchFamily="18" charset="0"/>
                              </a:rPr>
                              <m:t>​</m:t>
                            </m:r>
                          </m:e>
                        </m:d>
                      </m:e>
                      <m:sub>
                        <m:r>
                          <a:rPr lang="pl-PL" b="0" i="1" dirty="0" smtClean="0">
                            <a:solidFill>
                              <a:srgbClr val="0D0D0D"/>
                            </a:solidFill>
                            <a:effectLst/>
                            <a:highlight>
                              <a:srgbClr val="FFFFFF"/>
                            </a:highlight>
                            <a:latin typeface="Cambria Math" panose="02040503050406030204" pitchFamily="18" charset="0"/>
                          </a:rPr>
                          <m:t>𝑥</m:t>
                        </m:r>
                        <m:r>
                          <a:rPr lang="pl-PL" b="0" i="1" dirty="0" smtClean="0">
                            <a:solidFill>
                              <a:srgbClr val="0D0D0D"/>
                            </a:solidFill>
                            <a:effectLst/>
                            <a:highlight>
                              <a:srgbClr val="FFFFFF"/>
                            </a:highlight>
                            <a:latin typeface="Cambria Math" panose="02040503050406030204" pitchFamily="18" charset="0"/>
                          </a:rPr>
                          <m:t>=</m:t>
                        </m:r>
                        <m:r>
                          <a:rPr lang="pl-PL" b="0" i="1" dirty="0" smtClean="0">
                            <a:solidFill>
                              <a:srgbClr val="0D0D0D"/>
                            </a:solidFill>
                            <a:effectLst/>
                            <a:highlight>
                              <a:srgbClr val="FFFFFF"/>
                            </a:highlight>
                            <a:latin typeface="Cambria Math" panose="02040503050406030204" pitchFamily="18" charset="0"/>
                          </a:rPr>
                          <m:t>𝑎</m:t>
                        </m:r>
                      </m:sub>
                    </m:sSub>
                    <m:r>
                      <a:rPr lang="en-US" b="0" i="1" dirty="0">
                        <a:solidFill>
                          <a:srgbClr val="0D0D0D"/>
                        </a:solidFill>
                        <a:effectLst/>
                        <a:highlight>
                          <a:srgbClr val="FFFFFF"/>
                        </a:highlight>
                        <a:latin typeface="Cambria Math" panose="02040503050406030204" pitchFamily="18" charset="0"/>
                      </a:rPr>
                      <m:t>​</m:t>
                    </m:r>
                  </m:oMath>
                </a14:m>
                <a:r>
                  <a:rPr lang="pl-PL" b="0" i="0" dirty="0">
                    <a:solidFill>
                      <a:srgbClr val="0D0D0D"/>
                    </a:solidFill>
                    <a:effectLst/>
                    <a:highlight>
                      <a:srgbClr val="FFFFFF"/>
                    </a:highlight>
                    <a:latin typeface="Söhne"/>
                  </a:rPr>
                  <a:t> </a:t>
                </a:r>
                <a:r>
                  <a:rPr lang="en-US" b="0" i="0" dirty="0">
                    <a:solidFill>
                      <a:srgbClr val="0D0D0D"/>
                    </a:solidFill>
                    <a:effectLst/>
                    <a:highlight>
                      <a:srgbClr val="FFFFFF"/>
                    </a:highlight>
                    <a:latin typeface="Söhne"/>
                  </a:rPr>
                  <a:t>is the value of the partial derivative </a:t>
                </a:r>
                <a14:m>
                  <m:oMath xmlns:m="http://schemas.openxmlformats.org/officeDocument/2006/math">
                    <m:f>
                      <m:fPr>
                        <m:ctrlPr>
                          <a:rPr lang="pl-PL" b="0" i="1" dirty="0" smtClean="0">
                            <a:solidFill>
                              <a:srgbClr val="0D0D0D"/>
                            </a:solidFill>
                            <a:effectLst/>
                            <a:highlight>
                              <a:srgbClr val="FFFFFF"/>
                            </a:highlight>
                            <a:latin typeface="Cambria Math" panose="02040503050406030204" pitchFamily="18" charset="0"/>
                          </a:rPr>
                        </m:ctrlPr>
                      </m:fPr>
                      <m:num>
                        <m:r>
                          <a:rPr lang="en-US" b="0" i="1" dirty="0" smtClean="0">
                            <a:solidFill>
                              <a:srgbClr val="0D0D0D"/>
                            </a:solidFill>
                            <a:effectLst/>
                            <a:highlight>
                              <a:srgbClr val="FFFFFF"/>
                            </a:highlight>
                            <a:latin typeface="Cambria Math" panose="02040503050406030204" pitchFamily="18" charset="0"/>
                          </a:rPr>
                          <m:t>𝜕</m:t>
                        </m:r>
                        <m:r>
                          <a:rPr lang="en-US" b="0" i="1" dirty="0" smtClean="0">
                            <a:solidFill>
                              <a:srgbClr val="0D0D0D"/>
                            </a:solidFill>
                            <a:effectLst/>
                            <a:highlight>
                              <a:srgbClr val="FFFFFF"/>
                            </a:highlight>
                            <a:latin typeface="Cambria Math" panose="02040503050406030204" pitchFamily="18" charset="0"/>
                          </a:rPr>
                          <m:t>𝑥</m:t>
                        </m:r>
                      </m:num>
                      <m:den>
                        <m:r>
                          <a:rPr lang="en-US" b="0" i="1" dirty="0" smtClean="0">
                            <a:solidFill>
                              <a:srgbClr val="0D0D0D"/>
                            </a:solidFill>
                            <a:effectLst/>
                            <a:highlight>
                              <a:srgbClr val="FFFFFF"/>
                            </a:highlight>
                            <a:latin typeface="Cambria Math" panose="02040503050406030204" pitchFamily="18" charset="0"/>
                          </a:rPr>
                          <m:t>𝜕</m:t>
                        </m:r>
                        <m:r>
                          <a:rPr lang="en-US" b="0" i="1" dirty="0">
                            <a:solidFill>
                              <a:srgbClr val="0D0D0D"/>
                            </a:solidFill>
                            <a:effectLst/>
                            <a:highlight>
                              <a:srgbClr val="FFFFFF"/>
                            </a:highlight>
                            <a:latin typeface="Cambria Math" panose="02040503050406030204" pitchFamily="18" charset="0"/>
                          </a:rPr>
                          <m:t>𝑓</m:t>
                        </m:r>
                      </m:den>
                    </m:f>
                  </m:oMath>
                </a14:m>
                <a:r>
                  <a:rPr lang="en-US" b="0" i="0" dirty="0">
                    <a:solidFill>
                      <a:srgbClr val="0D0D0D"/>
                    </a:solidFill>
                    <a:effectLst/>
                    <a:highlight>
                      <a:srgbClr val="FFFFFF"/>
                    </a:highlight>
                    <a:latin typeface="KaTeX_Main"/>
                  </a:rPr>
                  <a:t>​</a:t>
                </a:r>
                <a:r>
                  <a:rPr lang="en-US" b="0" i="0" dirty="0">
                    <a:solidFill>
                      <a:srgbClr val="0D0D0D"/>
                    </a:solidFill>
                    <a:effectLst/>
                    <a:highlight>
                      <a:srgbClr val="FFFFFF"/>
                    </a:highlight>
                    <a:latin typeface="Söhne"/>
                  </a:rPr>
                  <a:t> at point </a:t>
                </a:r>
                <a14:m>
                  <m:oMath xmlns:m="http://schemas.openxmlformats.org/officeDocument/2006/math">
                    <m:r>
                      <a:rPr lang="en-US" b="0" i="1" dirty="0" smtClean="0">
                        <a:solidFill>
                          <a:srgbClr val="0D0D0D"/>
                        </a:solidFill>
                        <a:effectLst/>
                        <a:highlight>
                          <a:srgbClr val="FFFFFF"/>
                        </a:highlight>
                        <a:latin typeface="Cambria Math" panose="02040503050406030204" pitchFamily="18" charset="0"/>
                      </a:rPr>
                      <m:t>𝑥</m:t>
                    </m:r>
                    <m:r>
                      <a:rPr lang="en-US" b="0" i="1" dirty="0">
                        <a:solidFill>
                          <a:srgbClr val="0D0D0D"/>
                        </a:solidFill>
                        <a:effectLst/>
                        <a:highlight>
                          <a:srgbClr val="FFFFFF"/>
                        </a:highlight>
                        <a:latin typeface="Cambria Math" panose="02040503050406030204" pitchFamily="18" charset="0"/>
                      </a:rPr>
                      <m:t>=</m:t>
                    </m:r>
                    <m:r>
                      <a:rPr lang="en-US" b="0" i="1" dirty="0">
                        <a:solidFill>
                          <a:srgbClr val="0D0D0D"/>
                        </a:solidFill>
                        <a:effectLst/>
                        <a:highlight>
                          <a:srgbClr val="FFFFFF"/>
                        </a:highlight>
                        <a:latin typeface="Cambria Math" panose="02040503050406030204" pitchFamily="18" charset="0"/>
                      </a:rPr>
                      <m:t>𝑎</m:t>
                    </m:r>
                  </m:oMath>
                </a14:m>
                <a:r>
                  <a:rPr lang="en-US" b="0" i="0" dirty="0">
                    <a:solidFill>
                      <a:srgbClr val="0D0D0D"/>
                    </a:solidFill>
                    <a:effectLst/>
                    <a:highlight>
                      <a:srgbClr val="FFFFFF"/>
                    </a:highlight>
                    <a:latin typeface="Söhne"/>
                  </a:rPr>
                  <a:t>.</a:t>
                </a:r>
              </a:p>
            </p:txBody>
          </p:sp>
        </mc:Choice>
        <mc:Fallback xmlns="">
          <p:sp>
            <p:nvSpPr>
              <p:cNvPr id="15" name="pole tekstowe 14">
                <a:extLst>
                  <a:ext uri="{FF2B5EF4-FFF2-40B4-BE49-F238E27FC236}">
                    <a16:creationId xmlns:a16="http://schemas.microsoft.com/office/drawing/2014/main" id="{1D62FFDF-3A0C-AC94-9B79-DEF52D8E6A20}"/>
                  </a:ext>
                </a:extLst>
              </p:cNvPr>
              <p:cNvSpPr txBox="1">
                <a:spLocks noRot="1" noChangeAspect="1" noMove="1" noResize="1" noEditPoints="1" noAdjustHandles="1" noChangeArrowheads="1" noChangeShapeType="1" noTextEdit="1"/>
              </p:cNvSpPr>
              <p:nvPr/>
            </p:nvSpPr>
            <p:spPr>
              <a:xfrm>
                <a:off x="2827290" y="9266848"/>
                <a:ext cx="17857065" cy="969368"/>
              </a:xfrm>
              <a:prstGeom prst="rect">
                <a:avLst/>
              </a:prstGeom>
              <a:blipFill>
                <a:blip r:embed="rId5"/>
                <a:stretch>
                  <a:fillRect l="-1058" b="-5031"/>
                </a:stretch>
              </a:blipFill>
            </p:spPr>
            <p:txBody>
              <a:bodyPr/>
              <a:lstStyle/>
              <a:p>
                <a:r>
                  <a:rPr lang="en-US">
                    <a:noFill/>
                  </a:rPr>
                  <a:t> </a:t>
                </a:r>
              </a:p>
            </p:txBody>
          </p:sp>
        </mc:Fallback>
      </mc:AlternateContent>
    </p:spTree>
    <p:extLst>
      <p:ext uri="{BB962C8B-B14F-4D97-AF65-F5344CB8AC3E}">
        <p14:creationId xmlns:p14="http://schemas.microsoft.com/office/powerpoint/2010/main" val="36914599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en-US" sz="7200" b="1" dirty="0">
                <a:solidFill>
                  <a:schemeClr val="accent1"/>
                </a:solidFill>
                <a:cs typeface="Poppins SemiBold" panose="02000000000000000000" pitchFamily="2" charset="0"/>
              </a:rPr>
              <a:t>Approximate solution of linear equations.</a:t>
            </a: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5" name="Obraz 4">
            <a:extLst>
              <a:ext uri="{FF2B5EF4-FFF2-40B4-BE49-F238E27FC236}">
                <a16:creationId xmlns:a16="http://schemas.microsoft.com/office/drawing/2014/main" id="{A5737929-165B-D179-7C7E-E800F22F1E2B}"/>
              </a:ext>
            </a:extLst>
          </p:cNvPr>
          <p:cNvPicPr>
            <a:picLocks noChangeAspect="1"/>
          </p:cNvPicPr>
          <p:nvPr/>
        </p:nvPicPr>
        <p:blipFill>
          <a:blip r:embed="rId4"/>
          <a:stretch>
            <a:fillRect/>
          </a:stretch>
        </p:blipFill>
        <p:spPr>
          <a:xfrm>
            <a:off x="6792000" y="3669205"/>
            <a:ext cx="10800000" cy="8100000"/>
          </a:xfrm>
          <a:prstGeom prst="rect">
            <a:avLst/>
          </a:prstGeom>
        </p:spPr>
      </p:pic>
    </p:spTree>
    <p:extLst>
      <p:ext uri="{BB962C8B-B14F-4D97-AF65-F5344CB8AC3E}">
        <p14:creationId xmlns:p14="http://schemas.microsoft.com/office/powerpoint/2010/main" val="17331562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3135631"/>
            <a:ext cx="17857066" cy="830997"/>
          </a:xfrm>
          <a:prstGeom prst="rect">
            <a:avLst/>
          </a:prstGeom>
          <a:noFill/>
        </p:spPr>
        <p:txBody>
          <a:bodyPr wrap="square" lIns="0" tIns="0" rIns="0" bIns="0" rtlCol="0">
            <a:spAutoFit/>
          </a:bodyPr>
          <a:lstStyle/>
          <a:p>
            <a:r>
              <a:rPr lang="pl-PL" sz="5400" b="1" dirty="0">
                <a:solidFill>
                  <a:srgbClr val="0D0D0D"/>
                </a:solidFill>
                <a:latin typeface="+mj-lt"/>
              </a:rPr>
              <a:t>Newton – </a:t>
            </a:r>
            <a:r>
              <a:rPr lang="pl-PL" sz="5400" b="1" dirty="0" err="1">
                <a:solidFill>
                  <a:srgbClr val="0D0D0D"/>
                </a:solidFill>
                <a:latin typeface="+mj-lt"/>
              </a:rPr>
              <a:t>Raphson</a:t>
            </a:r>
            <a:r>
              <a:rPr lang="pl-PL" sz="5400" b="1" dirty="0">
                <a:solidFill>
                  <a:srgbClr val="0D0D0D"/>
                </a:solidFill>
                <a:latin typeface="+mj-lt"/>
              </a:rPr>
              <a:t>  </a:t>
            </a:r>
            <a:r>
              <a:rPr lang="pl-PL" sz="5400" b="1" dirty="0" err="1">
                <a:solidFill>
                  <a:srgbClr val="0D0D0D"/>
                </a:solidFill>
                <a:latin typeface="+mj-lt"/>
              </a:rPr>
              <a:t>method</a:t>
            </a:r>
            <a:endParaRPr lang="en-US" sz="5400" b="1" dirty="0">
              <a:solidFill>
                <a:schemeClr val="accent1"/>
              </a:solidFill>
              <a:latin typeface="+mj-lt"/>
              <a:cs typeface="Poppins SemiBold" panose="02000000000000000000" pitchFamily="2" charset="0"/>
            </a:endParaRPr>
          </a:p>
        </p:txBody>
      </p:sp>
      <mc:AlternateContent xmlns:mc="http://schemas.openxmlformats.org/markup-compatibility/2006" xmlns:a14="http://schemas.microsoft.com/office/drawing/2010/main">
        <mc:Choice Requires="a14">
          <p:sp>
            <p:nvSpPr>
              <p:cNvPr id="4" name="pole tekstowe 3">
                <a:extLst>
                  <a:ext uri="{FF2B5EF4-FFF2-40B4-BE49-F238E27FC236}">
                    <a16:creationId xmlns:a16="http://schemas.microsoft.com/office/drawing/2014/main" id="{2EC86BEF-BF0A-F637-C78E-ACE01010C92D}"/>
                  </a:ext>
                </a:extLst>
              </p:cNvPr>
              <p:cNvSpPr txBox="1"/>
              <p:nvPr/>
            </p:nvSpPr>
            <p:spPr>
              <a:xfrm>
                <a:off x="2827292" y="4318843"/>
                <a:ext cx="17857065" cy="1523366"/>
              </a:xfrm>
              <a:prstGeom prst="rect">
                <a:avLst/>
              </a:prstGeom>
              <a:noFill/>
            </p:spPr>
            <p:txBody>
              <a:bodyPr wrap="square">
                <a:spAutoFit/>
              </a:bodyPr>
              <a:lstStyle/>
              <a:p>
                <a:r>
                  <a:rPr lang="en-US" dirty="0">
                    <a:highlight>
                      <a:srgbClr val="FFFFFF"/>
                    </a:highlight>
                  </a:rPr>
                  <a:t>If </a:t>
                </a:r>
                <a14:m>
                  <m:oMath xmlns:m="http://schemas.openxmlformats.org/officeDocument/2006/math">
                    <m:r>
                      <a:rPr lang="en-US" i="1" dirty="0" smtClean="0">
                        <a:highlight>
                          <a:srgbClr val="FFFFFF"/>
                        </a:highlight>
                        <a:latin typeface="Cambria Math" panose="02040503050406030204" pitchFamily="18" charset="0"/>
                      </a:rPr>
                      <m:t>𝑓</m:t>
                    </m:r>
                    <m:r>
                      <a:rPr lang="en-US" i="1" dirty="0">
                        <a:highlight>
                          <a:srgbClr val="FFFFFF"/>
                        </a:highlight>
                        <a:latin typeface="Cambria Math" panose="02040503050406030204" pitchFamily="18" charset="0"/>
                      </a:rPr>
                      <m:t>(</m:t>
                    </m:r>
                    <m:r>
                      <a:rPr lang="en-US" i="1" dirty="0">
                        <a:highlight>
                          <a:srgbClr val="FFFFFF"/>
                        </a:highlight>
                        <a:latin typeface="Cambria Math" panose="02040503050406030204" pitchFamily="18" charset="0"/>
                      </a:rPr>
                      <m:t>𝑥</m:t>
                    </m:r>
                    <m:r>
                      <a:rPr lang="en-US" i="1" dirty="0">
                        <a:highlight>
                          <a:srgbClr val="FFFFFF"/>
                        </a:highlight>
                        <a:latin typeface="Cambria Math" panose="02040503050406030204" pitchFamily="18" charset="0"/>
                      </a:rPr>
                      <m:t>)</m:t>
                    </m:r>
                  </m:oMath>
                </a14:m>
                <a:r>
                  <a:rPr lang="en-US" dirty="0">
                    <a:highlight>
                      <a:srgbClr val="FFFFFF"/>
                    </a:highlight>
                  </a:rPr>
                  <a:t> is a function of one variable </a:t>
                </a:r>
                <a14:m>
                  <m:oMath xmlns:m="http://schemas.openxmlformats.org/officeDocument/2006/math">
                    <m:r>
                      <a:rPr lang="en-US" i="1" dirty="0" smtClean="0">
                        <a:highlight>
                          <a:srgbClr val="FFFFFF"/>
                        </a:highlight>
                        <a:latin typeface="Cambria Math" panose="02040503050406030204" pitchFamily="18" charset="0"/>
                      </a:rPr>
                      <m:t>(</m:t>
                    </m:r>
                    <m:r>
                      <a:rPr lang="en-US" i="1" dirty="0" smtClean="0">
                        <a:highlight>
                          <a:srgbClr val="FFFFFF"/>
                        </a:highlight>
                        <a:latin typeface="Cambria Math" panose="02040503050406030204" pitchFamily="18" charset="0"/>
                      </a:rPr>
                      <m:t>𝑥</m:t>
                    </m:r>
                    <m:r>
                      <a:rPr lang="en-US" i="1" dirty="0" smtClean="0">
                        <a:highlight>
                          <a:srgbClr val="FFFFFF"/>
                        </a:highlight>
                        <a:latin typeface="Cambria Math" panose="02040503050406030204" pitchFamily="18" charset="0"/>
                      </a:rPr>
                      <m:t>)</m:t>
                    </m:r>
                  </m:oMath>
                </a14:m>
                <a:r>
                  <a:rPr lang="en-US" dirty="0">
                    <a:highlight>
                      <a:srgbClr val="FFFFFF"/>
                    </a:highlight>
                  </a:rPr>
                  <a:t>, we can denote </a:t>
                </a:r>
                <a14:m>
                  <m:oMath xmlns:m="http://schemas.openxmlformats.org/officeDocument/2006/math">
                    <m:f>
                      <m:fPr>
                        <m:ctrlPr>
                          <a:rPr lang="pl-PL" i="1" dirty="0">
                            <a:solidFill>
                              <a:srgbClr val="0D0D0D"/>
                            </a:solidFill>
                            <a:highlight>
                              <a:srgbClr val="FFFFFF"/>
                            </a:highlight>
                            <a:latin typeface="Cambria Math" panose="02040503050406030204" pitchFamily="18" charset="0"/>
                          </a:rPr>
                        </m:ctrlPr>
                      </m:fPr>
                      <m:num>
                        <m:r>
                          <a:rPr lang="en-US" i="1" dirty="0">
                            <a:solidFill>
                              <a:srgbClr val="0D0D0D"/>
                            </a:solidFill>
                            <a:highlight>
                              <a:srgbClr val="FFFFFF"/>
                            </a:highlight>
                            <a:latin typeface="Cambria Math" panose="02040503050406030204" pitchFamily="18" charset="0"/>
                          </a:rPr>
                          <m:t>𝜕</m:t>
                        </m:r>
                        <m:r>
                          <a:rPr lang="en-US" i="1" dirty="0" err="1">
                            <a:solidFill>
                              <a:srgbClr val="0D0D0D"/>
                            </a:solidFill>
                            <a:highlight>
                              <a:srgbClr val="FFFFFF"/>
                            </a:highlight>
                            <a:latin typeface="Cambria Math" panose="02040503050406030204" pitchFamily="18" charset="0"/>
                          </a:rPr>
                          <m:t>𝑥</m:t>
                        </m:r>
                      </m:num>
                      <m:den>
                        <m:r>
                          <a:rPr lang="en-US" i="1" dirty="0" err="1">
                            <a:solidFill>
                              <a:srgbClr val="0D0D0D"/>
                            </a:solidFill>
                            <a:highlight>
                              <a:srgbClr val="FFFFFF"/>
                            </a:highlight>
                            <a:latin typeface="Cambria Math" panose="02040503050406030204" pitchFamily="18" charset="0"/>
                          </a:rPr>
                          <m:t>𝜕</m:t>
                        </m:r>
                        <m:r>
                          <a:rPr lang="en-US" i="1" dirty="0" err="1">
                            <a:solidFill>
                              <a:srgbClr val="0D0D0D"/>
                            </a:solidFill>
                            <a:highlight>
                              <a:srgbClr val="FFFFFF"/>
                            </a:highlight>
                            <a:latin typeface="Cambria Math" panose="02040503050406030204" pitchFamily="18" charset="0"/>
                          </a:rPr>
                          <m:t>𝑓</m:t>
                        </m:r>
                      </m:den>
                    </m:f>
                    <m:r>
                      <a:rPr lang="pl-PL" i="1" dirty="0">
                        <a:solidFill>
                          <a:srgbClr val="0D0D0D"/>
                        </a:solidFill>
                        <a:highlight>
                          <a:srgbClr val="FFFFFF"/>
                        </a:highlight>
                        <a:latin typeface="Cambria Math" panose="02040503050406030204" pitchFamily="18" charset="0"/>
                      </a:rPr>
                      <m:t> </m:t>
                    </m:r>
                    <m:sSub>
                      <m:sSubPr>
                        <m:ctrlPr>
                          <a:rPr lang="pl-PL" i="1" dirty="0">
                            <a:solidFill>
                              <a:srgbClr val="0D0D0D"/>
                            </a:solidFill>
                            <a:highlight>
                              <a:srgbClr val="FFFFFF"/>
                            </a:highlight>
                            <a:latin typeface="Cambria Math" panose="02040503050406030204" pitchFamily="18" charset="0"/>
                          </a:rPr>
                        </m:ctrlPr>
                      </m:sSubPr>
                      <m:e>
                        <m:d>
                          <m:dPr>
                            <m:begChr m:val=""/>
                            <m:endChr m:val="|"/>
                            <m:ctrlPr>
                              <a:rPr lang="pl-PL" i="1" dirty="0">
                                <a:solidFill>
                                  <a:srgbClr val="0D0D0D"/>
                                </a:solidFill>
                                <a:highlight>
                                  <a:srgbClr val="FFFFFF"/>
                                </a:highlight>
                                <a:latin typeface="Cambria Math" panose="02040503050406030204" pitchFamily="18" charset="0"/>
                              </a:rPr>
                            </m:ctrlPr>
                          </m:dPr>
                          <m:e>
                            <m:r>
                              <a:rPr lang="en-US">
                                <a:highlight>
                                  <a:srgbClr val="FFFFFF"/>
                                </a:highlight>
                                <a:latin typeface="Cambria Math" panose="02040503050406030204" pitchFamily="18" charset="0"/>
                              </a:rPr>
                              <m:t>​</m:t>
                            </m:r>
                          </m:e>
                        </m:d>
                      </m:e>
                      <m:sub>
                        <m:r>
                          <a:rPr lang="pl-PL" i="1" dirty="0">
                            <a:solidFill>
                              <a:srgbClr val="0D0D0D"/>
                            </a:solidFill>
                            <a:highlight>
                              <a:srgbClr val="FFFFFF"/>
                            </a:highlight>
                            <a:latin typeface="Cambria Math" panose="02040503050406030204" pitchFamily="18" charset="0"/>
                          </a:rPr>
                          <m:t>𝑥</m:t>
                        </m:r>
                        <m:r>
                          <a:rPr lang="pl-PL" i="1" dirty="0">
                            <a:solidFill>
                              <a:srgbClr val="0D0D0D"/>
                            </a:solidFill>
                            <a:highlight>
                              <a:srgbClr val="FFFFFF"/>
                            </a:highlight>
                            <a:latin typeface="Cambria Math" panose="02040503050406030204" pitchFamily="18" charset="0"/>
                          </a:rPr>
                          <m:t>=</m:t>
                        </m:r>
                        <m:sSup>
                          <m:sSupPr>
                            <m:ctrlPr>
                              <a:rPr lang="pl-PL" i="1" dirty="0">
                                <a:solidFill>
                                  <a:srgbClr val="0D0D0D"/>
                                </a:solidFill>
                                <a:highlight>
                                  <a:srgbClr val="FFFFFF"/>
                                </a:highlight>
                                <a:latin typeface="Cambria Math" panose="02040503050406030204" pitchFamily="18" charset="0"/>
                              </a:rPr>
                            </m:ctrlPr>
                          </m:sSupPr>
                          <m:e>
                            <m:r>
                              <a:rPr lang="pl-PL" i="1" dirty="0">
                                <a:solidFill>
                                  <a:srgbClr val="0D0D0D"/>
                                </a:solidFill>
                                <a:highlight>
                                  <a:srgbClr val="FFFFFF"/>
                                </a:highlight>
                                <a:latin typeface="Cambria Math" panose="02040503050406030204" pitchFamily="18" charset="0"/>
                              </a:rPr>
                              <m:t>𝑎</m:t>
                            </m:r>
                          </m:e>
                          <m:sup/>
                        </m:sSup>
                      </m:sub>
                    </m:sSub>
                  </m:oMath>
                </a14:m>
                <a:r>
                  <a:rPr lang="en-US" dirty="0">
                    <a:highlight>
                      <a:srgbClr val="FFFFFF"/>
                    </a:highlight>
                  </a:rPr>
                  <a:t> </a:t>
                </a:r>
                <a:r>
                  <a:rPr lang="pl-PL" dirty="0">
                    <a:highlight>
                      <a:srgbClr val="FFFFFF"/>
                    </a:highlight>
                  </a:rPr>
                  <a:t>as </a:t>
                </a:r>
                <a:r>
                  <a:rPr lang="en-US" i="1" dirty="0">
                    <a:highlight>
                      <a:srgbClr val="FFFFFF"/>
                    </a:highlight>
                  </a:rPr>
                  <a:t>f</a:t>
                </a:r>
                <a14:m>
                  <m:oMath xmlns:m="http://schemas.openxmlformats.org/officeDocument/2006/math">
                    <m:r>
                      <a:rPr lang="en-US" i="1" dirty="0" smtClean="0">
                        <a:highlight>
                          <a:srgbClr val="FFFFFF"/>
                        </a:highlight>
                        <a:latin typeface="Cambria Math" panose="02040503050406030204" pitchFamily="18" charset="0"/>
                      </a:rPr>
                      <m:t>′(</m:t>
                    </m:r>
                    <m:r>
                      <a:rPr lang="en-US" i="1" dirty="0" smtClean="0">
                        <a:highlight>
                          <a:srgbClr val="FFFFFF"/>
                        </a:highlight>
                        <a:latin typeface="Cambria Math" panose="02040503050406030204" pitchFamily="18" charset="0"/>
                      </a:rPr>
                      <m:t>𝑎</m:t>
                    </m:r>
                    <m:r>
                      <a:rPr lang="en-US" i="1" dirty="0" smtClean="0">
                        <a:highlight>
                          <a:srgbClr val="FFFFFF"/>
                        </a:highlight>
                        <a:latin typeface="Cambria Math" panose="02040503050406030204" pitchFamily="18" charset="0"/>
                      </a:rPr>
                      <m:t>)</m:t>
                    </m:r>
                  </m:oMath>
                </a14:m>
                <a:r>
                  <a:rPr lang="en-US" dirty="0">
                    <a:highlight>
                      <a:srgbClr val="FFFFFF"/>
                    </a:highlight>
                  </a:rPr>
                  <a:t> and solve the tangent equation:</a:t>
                </a:r>
                <a:endParaRPr lang="en-US" b="0" i="0" dirty="0">
                  <a:solidFill>
                    <a:srgbClr val="0D0D0D"/>
                  </a:solidFill>
                  <a:effectLst/>
                  <a:highlight>
                    <a:srgbClr val="FFFFFF"/>
                  </a:highlight>
                  <a:latin typeface="Söhne"/>
                </a:endParaRPr>
              </a:p>
            </p:txBody>
          </p:sp>
        </mc:Choice>
        <mc:Fallback xmlns="">
          <p:sp>
            <p:nvSpPr>
              <p:cNvPr id="4" name="pole tekstowe 3">
                <a:extLst>
                  <a:ext uri="{FF2B5EF4-FFF2-40B4-BE49-F238E27FC236}">
                    <a16:creationId xmlns:a16="http://schemas.microsoft.com/office/drawing/2014/main" id="{2EC86BEF-BF0A-F637-C78E-ACE01010C92D}"/>
                  </a:ext>
                </a:extLst>
              </p:cNvPr>
              <p:cNvSpPr txBox="1">
                <a:spLocks noRot="1" noChangeAspect="1" noMove="1" noResize="1" noEditPoints="1" noAdjustHandles="1" noChangeArrowheads="1" noChangeShapeType="1" noTextEdit="1"/>
              </p:cNvSpPr>
              <p:nvPr/>
            </p:nvSpPr>
            <p:spPr>
              <a:xfrm>
                <a:off x="2827292" y="4318843"/>
                <a:ext cx="17857065" cy="1523366"/>
              </a:xfrm>
              <a:prstGeom prst="rect">
                <a:avLst/>
              </a:prstGeom>
              <a:blipFill>
                <a:blip r:embed="rId2"/>
                <a:stretch>
                  <a:fillRect l="-1058" r="-1195" b="-144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pole tekstowe 2">
                <a:extLst>
                  <a:ext uri="{FF2B5EF4-FFF2-40B4-BE49-F238E27FC236}">
                    <a16:creationId xmlns:a16="http://schemas.microsoft.com/office/drawing/2014/main" id="{BA1B2CE9-120E-595E-0101-B6EAE323E00A}"/>
                  </a:ext>
                </a:extLst>
              </p:cNvPr>
              <p:cNvSpPr txBox="1"/>
              <p:nvPr/>
            </p:nvSpPr>
            <p:spPr>
              <a:xfrm>
                <a:off x="8514734" y="6362996"/>
                <a:ext cx="5155899" cy="55399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pl-PL" b="0" i="1" smtClean="0">
                          <a:latin typeface="Cambria Math" panose="02040503050406030204" pitchFamily="18" charset="0"/>
                        </a:rPr>
                        <m:t>0=</m:t>
                      </m:r>
                      <m:r>
                        <a:rPr lang="pl-PL" b="0" i="1" smtClean="0">
                          <a:latin typeface="Cambria Math" panose="02040503050406030204" pitchFamily="18" charset="0"/>
                        </a:rPr>
                        <m:t>𝑓</m:t>
                      </m:r>
                      <m:d>
                        <m:dPr>
                          <m:ctrlPr>
                            <a:rPr lang="pl-PL" b="0" i="1" smtClean="0">
                              <a:latin typeface="Cambria Math" panose="02040503050406030204" pitchFamily="18" charset="0"/>
                            </a:rPr>
                          </m:ctrlPr>
                        </m:dPr>
                        <m:e>
                          <m:r>
                            <a:rPr lang="pl-PL" b="0" i="1" smtClean="0">
                              <a:latin typeface="Cambria Math" panose="02040503050406030204" pitchFamily="18" charset="0"/>
                            </a:rPr>
                            <m:t>𝑎</m:t>
                          </m:r>
                        </m:e>
                      </m:d>
                      <m:r>
                        <a:rPr lang="pl-PL" b="0" i="1" smtClean="0">
                          <a:latin typeface="Cambria Math" panose="02040503050406030204" pitchFamily="18" charset="0"/>
                        </a:rPr>
                        <m:t>+</m:t>
                      </m:r>
                      <m:sSup>
                        <m:sSupPr>
                          <m:ctrlPr>
                            <a:rPr lang="pl-PL" b="0" i="1" smtClean="0">
                              <a:latin typeface="Cambria Math" panose="02040503050406030204" pitchFamily="18" charset="0"/>
                            </a:rPr>
                          </m:ctrlPr>
                        </m:sSupPr>
                        <m:e>
                          <m:r>
                            <a:rPr lang="pl-PL" b="0" i="1" smtClean="0">
                              <a:latin typeface="Cambria Math" panose="02040503050406030204" pitchFamily="18" charset="0"/>
                            </a:rPr>
                            <m:t>𝑓</m:t>
                          </m:r>
                        </m:e>
                        <m:sup>
                          <m:r>
                            <a:rPr lang="pl-PL" b="0" i="1" smtClean="0">
                              <a:latin typeface="Cambria Math" panose="02040503050406030204" pitchFamily="18" charset="0"/>
                            </a:rPr>
                            <m:t>′</m:t>
                          </m:r>
                        </m:sup>
                      </m:sSup>
                      <m:d>
                        <m:dPr>
                          <m:ctrlPr>
                            <a:rPr lang="pl-PL" b="0" i="1" smtClean="0">
                              <a:latin typeface="Cambria Math" panose="02040503050406030204" pitchFamily="18" charset="0"/>
                            </a:rPr>
                          </m:ctrlPr>
                        </m:dPr>
                        <m:e>
                          <m:r>
                            <a:rPr lang="pl-PL" b="0" i="1" smtClean="0">
                              <a:latin typeface="Cambria Math" panose="02040503050406030204" pitchFamily="18" charset="0"/>
                            </a:rPr>
                            <m:t>𝑎</m:t>
                          </m:r>
                        </m:e>
                      </m:d>
                      <m:d>
                        <m:dPr>
                          <m:ctrlPr>
                            <a:rPr lang="pl-PL" b="0" i="1" smtClean="0">
                              <a:latin typeface="Cambria Math" panose="02040503050406030204" pitchFamily="18" charset="0"/>
                            </a:rPr>
                          </m:ctrlPr>
                        </m:dPr>
                        <m:e>
                          <m:sSub>
                            <m:sSubPr>
                              <m:ctrlPr>
                                <a:rPr lang="pl-PL" b="0" i="1" smtClean="0">
                                  <a:latin typeface="Cambria Math" panose="02040503050406030204" pitchFamily="18" charset="0"/>
                                </a:rPr>
                              </m:ctrlPr>
                            </m:sSubPr>
                            <m:e>
                              <m:r>
                                <a:rPr lang="pl-PL" b="0" i="1" smtClean="0">
                                  <a:latin typeface="Cambria Math" panose="02040503050406030204" pitchFamily="18" charset="0"/>
                                </a:rPr>
                                <m:t>𝑥</m:t>
                              </m:r>
                            </m:e>
                            <m:sub>
                              <m:r>
                                <a:rPr lang="pl-PL" b="0" i="1" smtClean="0">
                                  <a:latin typeface="Cambria Math" panose="02040503050406030204" pitchFamily="18" charset="0"/>
                                </a:rPr>
                                <m:t>0</m:t>
                              </m:r>
                            </m:sub>
                          </m:sSub>
                          <m:r>
                            <a:rPr lang="pl-PL" b="0" i="1" smtClean="0">
                              <a:latin typeface="Cambria Math" panose="02040503050406030204" pitchFamily="18" charset="0"/>
                            </a:rPr>
                            <m:t>−</m:t>
                          </m:r>
                          <m:r>
                            <a:rPr lang="pl-PL" b="0" i="1" smtClean="0">
                              <a:latin typeface="Cambria Math" panose="02040503050406030204" pitchFamily="18" charset="0"/>
                            </a:rPr>
                            <m:t>𝑎</m:t>
                          </m:r>
                        </m:e>
                      </m:d>
                    </m:oMath>
                  </m:oMathPara>
                </a14:m>
                <a:endParaRPr lang="pl-PL" b="0" dirty="0"/>
              </a:p>
            </p:txBody>
          </p:sp>
        </mc:Choice>
        <mc:Fallback xmlns="">
          <p:sp>
            <p:nvSpPr>
              <p:cNvPr id="3" name="pole tekstowe 2">
                <a:extLst>
                  <a:ext uri="{FF2B5EF4-FFF2-40B4-BE49-F238E27FC236}">
                    <a16:creationId xmlns:a16="http://schemas.microsoft.com/office/drawing/2014/main" id="{BA1B2CE9-120E-595E-0101-B6EAE323E00A}"/>
                  </a:ext>
                </a:extLst>
              </p:cNvPr>
              <p:cNvSpPr txBox="1">
                <a:spLocks noRot="1" noChangeAspect="1" noMove="1" noResize="1" noEditPoints="1" noAdjustHandles="1" noChangeArrowheads="1" noChangeShapeType="1" noTextEdit="1"/>
              </p:cNvSpPr>
              <p:nvPr/>
            </p:nvSpPr>
            <p:spPr>
              <a:xfrm>
                <a:off x="8514734" y="6362996"/>
                <a:ext cx="5155899"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pole tekstowe 5">
                <a:extLst>
                  <a:ext uri="{FF2B5EF4-FFF2-40B4-BE49-F238E27FC236}">
                    <a16:creationId xmlns:a16="http://schemas.microsoft.com/office/drawing/2014/main" id="{E381EC05-4592-C48A-F77D-E61E40590279}"/>
                  </a:ext>
                </a:extLst>
              </p:cNvPr>
              <p:cNvSpPr txBox="1"/>
              <p:nvPr/>
            </p:nvSpPr>
            <p:spPr>
              <a:xfrm>
                <a:off x="8514735" y="7513389"/>
                <a:ext cx="4695837" cy="55399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pl-PL" b="0" i="1" smtClean="0">
                          <a:latin typeface="Cambria Math" panose="02040503050406030204" pitchFamily="18" charset="0"/>
                        </a:rPr>
                        <m:t>−</m:t>
                      </m:r>
                      <m:r>
                        <a:rPr lang="pl-PL" b="0" i="1" smtClean="0">
                          <a:latin typeface="Cambria Math" panose="02040503050406030204" pitchFamily="18" charset="0"/>
                        </a:rPr>
                        <m:t>𝑓</m:t>
                      </m:r>
                      <m:d>
                        <m:dPr>
                          <m:ctrlPr>
                            <a:rPr lang="pl-PL" b="0" i="1" smtClean="0">
                              <a:latin typeface="Cambria Math" panose="02040503050406030204" pitchFamily="18" charset="0"/>
                            </a:rPr>
                          </m:ctrlPr>
                        </m:dPr>
                        <m:e>
                          <m:r>
                            <a:rPr lang="pl-PL" b="0" i="1" smtClean="0">
                              <a:latin typeface="Cambria Math" panose="02040503050406030204" pitchFamily="18" charset="0"/>
                            </a:rPr>
                            <m:t>𝑎</m:t>
                          </m:r>
                        </m:e>
                      </m:d>
                      <m:r>
                        <a:rPr lang="pl-PL" b="0" i="1" smtClean="0">
                          <a:latin typeface="Cambria Math" panose="02040503050406030204" pitchFamily="18" charset="0"/>
                        </a:rPr>
                        <m:t>=</m:t>
                      </m:r>
                      <m:sSup>
                        <m:sSupPr>
                          <m:ctrlPr>
                            <a:rPr lang="pl-PL" b="0" i="1" smtClean="0">
                              <a:latin typeface="Cambria Math" panose="02040503050406030204" pitchFamily="18" charset="0"/>
                            </a:rPr>
                          </m:ctrlPr>
                        </m:sSupPr>
                        <m:e>
                          <m:r>
                            <a:rPr lang="pl-PL" b="0" i="1" smtClean="0">
                              <a:latin typeface="Cambria Math" panose="02040503050406030204" pitchFamily="18" charset="0"/>
                            </a:rPr>
                            <m:t>𝑓</m:t>
                          </m:r>
                        </m:e>
                        <m:sup>
                          <m:r>
                            <a:rPr lang="pl-PL" b="0" i="1" smtClean="0">
                              <a:latin typeface="Cambria Math" panose="02040503050406030204" pitchFamily="18" charset="0"/>
                            </a:rPr>
                            <m:t>′</m:t>
                          </m:r>
                        </m:sup>
                      </m:sSup>
                      <m:d>
                        <m:dPr>
                          <m:ctrlPr>
                            <a:rPr lang="pl-PL" b="0" i="1" smtClean="0">
                              <a:latin typeface="Cambria Math" panose="02040503050406030204" pitchFamily="18" charset="0"/>
                            </a:rPr>
                          </m:ctrlPr>
                        </m:dPr>
                        <m:e>
                          <m:r>
                            <a:rPr lang="pl-PL" b="0" i="1" smtClean="0">
                              <a:latin typeface="Cambria Math" panose="02040503050406030204" pitchFamily="18" charset="0"/>
                            </a:rPr>
                            <m:t>𝑎</m:t>
                          </m:r>
                        </m:e>
                      </m:d>
                      <m:d>
                        <m:dPr>
                          <m:ctrlPr>
                            <a:rPr lang="pl-PL" b="0" i="1" smtClean="0">
                              <a:latin typeface="Cambria Math" panose="02040503050406030204" pitchFamily="18" charset="0"/>
                            </a:rPr>
                          </m:ctrlPr>
                        </m:dPr>
                        <m:e>
                          <m:sSub>
                            <m:sSubPr>
                              <m:ctrlPr>
                                <a:rPr lang="pl-PL" b="0" i="1" smtClean="0">
                                  <a:latin typeface="Cambria Math" panose="02040503050406030204" pitchFamily="18" charset="0"/>
                                </a:rPr>
                              </m:ctrlPr>
                            </m:sSubPr>
                            <m:e>
                              <m:r>
                                <a:rPr lang="pl-PL" b="0" i="1" smtClean="0">
                                  <a:latin typeface="Cambria Math" panose="02040503050406030204" pitchFamily="18" charset="0"/>
                                </a:rPr>
                                <m:t>𝑥</m:t>
                              </m:r>
                            </m:e>
                            <m:sub>
                              <m:r>
                                <a:rPr lang="pl-PL" b="0" i="1" smtClean="0">
                                  <a:latin typeface="Cambria Math" panose="02040503050406030204" pitchFamily="18" charset="0"/>
                                </a:rPr>
                                <m:t>0</m:t>
                              </m:r>
                            </m:sub>
                          </m:sSub>
                          <m:r>
                            <a:rPr lang="pl-PL" b="0" i="1" smtClean="0">
                              <a:latin typeface="Cambria Math" panose="02040503050406030204" pitchFamily="18" charset="0"/>
                            </a:rPr>
                            <m:t>−</m:t>
                          </m:r>
                          <m:r>
                            <a:rPr lang="pl-PL" b="0" i="1" smtClean="0">
                              <a:latin typeface="Cambria Math" panose="02040503050406030204" pitchFamily="18" charset="0"/>
                            </a:rPr>
                            <m:t>𝑎</m:t>
                          </m:r>
                        </m:e>
                      </m:d>
                    </m:oMath>
                  </m:oMathPara>
                </a14:m>
                <a:endParaRPr lang="pl-PL" b="0" dirty="0"/>
              </a:p>
            </p:txBody>
          </p:sp>
        </mc:Choice>
        <mc:Fallback xmlns="">
          <p:sp>
            <p:nvSpPr>
              <p:cNvPr id="6" name="pole tekstowe 5">
                <a:extLst>
                  <a:ext uri="{FF2B5EF4-FFF2-40B4-BE49-F238E27FC236}">
                    <a16:creationId xmlns:a16="http://schemas.microsoft.com/office/drawing/2014/main" id="{E381EC05-4592-C48A-F77D-E61E40590279}"/>
                  </a:ext>
                </a:extLst>
              </p:cNvPr>
              <p:cNvSpPr txBox="1">
                <a:spLocks noRot="1" noChangeAspect="1" noMove="1" noResize="1" noEditPoints="1" noAdjustHandles="1" noChangeArrowheads="1" noChangeShapeType="1" noTextEdit="1"/>
              </p:cNvSpPr>
              <p:nvPr/>
            </p:nvSpPr>
            <p:spPr>
              <a:xfrm>
                <a:off x="8514735" y="7513389"/>
                <a:ext cx="4695837"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pole tekstowe 6">
                <a:extLst>
                  <a:ext uri="{FF2B5EF4-FFF2-40B4-BE49-F238E27FC236}">
                    <a16:creationId xmlns:a16="http://schemas.microsoft.com/office/drawing/2014/main" id="{A9A058F7-F3F0-BED8-7B3B-1F20D4CFE078}"/>
                  </a:ext>
                </a:extLst>
              </p:cNvPr>
              <p:cNvSpPr txBox="1"/>
              <p:nvPr/>
            </p:nvSpPr>
            <p:spPr>
              <a:xfrm>
                <a:off x="8514734" y="8625978"/>
                <a:ext cx="3572837" cy="11723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m:t>
                      </m:r>
                      <m:f>
                        <m:fPr>
                          <m:ctrlPr>
                            <a:rPr lang="pl-PL" b="0" i="1" smtClean="0">
                              <a:latin typeface="Cambria Math" panose="02040503050406030204" pitchFamily="18" charset="0"/>
                            </a:rPr>
                          </m:ctrlPr>
                        </m:fPr>
                        <m:num>
                          <m:r>
                            <a:rPr lang="pl-PL" b="0" i="1" smtClean="0">
                              <a:latin typeface="Cambria Math" panose="02040503050406030204" pitchFamily="18" charset="0"/>
                            </a:rPr>
                            <m:t>𝑓</m:t>
                          </m:r>
                          <m:d>
                            <m:dPr>
                              <m:ctrlPr>
                                <a:rPr lang="pl-PL" b="0" i="1" smtClean="0">
                                  <a:latin typeface="Cambria Math" panose="02040503050406030204" pitchFamily="18" charset="0"/>
                                </a:rPr>
                              </m:ctrlPr>
                            </m:dPr>
                            <m:e>
                              <m:r>
                                <a:rPr lang="pl-PL" b="0" i="1" smtClean="0">
                                  <a:latin typeface="Cambria Math" panose="02040503050406030204" pitchFamily="18" charset="0"/>
                                </a:rPr>
                                <m:t>𝑎</m:t>
                              </m:r>
                            </m:e>
                          </m:d>
                        </m:num>
                        <m:den>
                          <m:sSup>
                            <m:sSupPr>
                              <m:ctrlPr>
                                <a:rPr lang="pl-PL" i="1">
                                  <a:latin typeface="Cambria Math" panose="02040503050406030204" pitchFamily="18" charset="0"/>
                                </a:rPr>
                              </m:ctrlPr>
                            </m:sSupPr>
                            <m:e>
                              <m:r>
                                <a:rPr lang="pl-PL" i="1">
                                  <a:latin typeface="Cambria Math" panose="02040503050406030204" pitchFamily="18" charset="0"/>
                                </a:rPr>
                                <m:t>𝑓</m:t>
                              </m:r>
                            </m:e>
                            <m:sup>
                              <m:r>
                                <a:rPr lang="pl-PL" i="1">
                                  <a:latin typeface="Cambria Math" panose="02040503050406030204" pitchFamily="18" charset="0"/>
                                </a:rPr>
                                <m:t>′</m:t>
                              </m:r>
                            </m:sup>
                          </m:sSup>
                          <m:d>
                            <m:dPr>
                              <m:ctrlPr>
                                <a:rPr lang="pl-PL" i="1">
                                  <a:latin typeface="Cambria Math" panose="02040503050406030204" pitchFamily="18" charset="0"/>
                                </a:rPr>
                              </m:ctrlPr>
                            </m:dPr>
                            <m:e>
                              <m:r>
                                <a:rPr lang="pl-PL" i="1">
                                  <a:latin typeface="Cambria Math" panose="02040503050406030204" pitchFamily="18" charset="0"/>
                                </a:rPr>
                                <m:t>𝑎</m:t>
                              </m:r>
                            </m:e>
                          </m:d>
                        </m:den>
                      </m:f>
                      <m:r>
                        <a:rPr lang="pl-PL" b="0" i="1" smtClean="0">
                          <a:latin typeface="Cambria Math" panose="02040503050406030204" pitchFamily="18" charset="0"/>
                        </a:rPr>
                        <m:t>=</m:t>
                      </m:r>
                      <m:sSub>
                        <m:sSubPr>
                          <m:ctrlPr>
                            <a:rPr lang="pl-PL" b="0" i="1" smtClean="0">
                              <a:latin typeface="Cambria Math" panose="02040503050406030204" pitchFamily="18" charset="0"/>
                            </a:rPr>
                          </m:ctrlPr>
                        </m:sSubPr>
                        <m:e>
                          <m:r>
                            <a:rPr lang="pl-PL" b="0" i="1" smtClean="0">
                              <a:latin typeface="Cambria Math" panose="02040503050406030204" pitchFamily="18" charset="0"/>
                            </a:rPr>
                            <m:t>𝑥</m:t>
                          </m:r>
                        </m:e>
                        <m:sub>
                          <m:r>
                            <a:rPr lang="pl-PL" b="0" i="1" smtClean="0">
                              <a:latin typeface="Cambria Math" panose="02040503050406030204" pitchFamily="18" charset="0"/>
                            </a:rPr>
                            <m:t>0</m:t>
                          </m:r>
                        </m:sub>
                      </m:sSub>
                      <m:r>
                        <a:rPr lang="pl-PL" b="0" i="1" smtClean="0">
                          <a:latin typeface="Cambria Math" panose="02040503050406030204" pitchFamily="18" charset="0"/>
                        </a:rPr>
                        <m:t>−</m:t>
                      </m:r>
                      <m:r>
                        <a:rPr lang="pl-PL" b="0" i="1" smtClean="0">
                          <a:latin typeface="Cambria Math" panose="02040503050406030204" pitchFamily="18" charset="0"/>
                        </a:rPr>
                        <m:t>𝑎</m:t>
                      </m:r>
                      <m:r>
                        <a:rPr lang="pl-PL" b="0" i="1" smtClean="0">
                          <a:latin typeface="Cambria Math" panose="02040503050406030204" pitchFamily="18" charset="0"/>
                        </a:rPr>
                        <m:t> </m:t>
                      </m:r>
                    </m:oMath>
                  </m:oMathPara>
                </a14:m>
                <a:endParaRPr lang="pl-PL" b="0" dirty="0"/>
              </a:p>
            </p:txBody>
          </p:sp>
        </mc:Choice>
        <mc:Fallback xmlns="">
          <p:sp>
            <p:nvSpPr>
              <p:cNvPr id="7" name="pole tekstowe 6">
                <a:extLst>
                  <a:ext uri="{FF2B5EF4-FFF2-40B4-BE49-F238E27FC236}">
                    <a16:creationId xmlns:a16="http://schemas.microsoft.com/office/drawing/2014/main" id="{A9A058F7-F3F0-BED8-7B3B-1F20D4CFE078}"/>
                  </a:ext>
                </a:extLst>
              </p:cNvPr>
              <p:cNvSpPr txBox="1">
                <a:spLocks noRot="1" noChangeAspect="1" noMove="1" noResize="1" noEditPoints="1" noAdjustHandles="1" noChangeArrowheads="1" noChangeShapeType="1" noTextEdit="1"/>
              </p:cNvSpPr>
              <p:nvPr/>
            </p:nvSpPr>
            <p:spPr>
              <a:xfrm>
                <a:off x="8514734" y="8625978"/>
                <a:ext cx="3572837" cy="117230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pole tekstowe 7">
                <a:extLst>
                  <a:ext uri="{FF2B5EF4-FFF2-40B4-BE49-F238E27FC236}">
                    <a16:creationId xmlns:a16="http://schemas.microsoft.com/office/drawing/2014/main" id="{7B0CF85D-D292-043B-E2AB-BFF34BD6FFD9}"/>
                  </a:ext>
                </a:extLst>
              </p:cNvPr>
              <p:cNvSpPr txBox="1"/>
              <p:nvPr/>
            </p:nvSpPr>
            <p:spPr>
              <a:xfrm>
                <a:off x="8514734" y="10356878"/>
                <a:ext cx="3050259" cy="11723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𝑥</m:t>
                          </m:r>
                        </m:e>
                        <m:sub>
                          <m:r>
                            <a:rPr lang="pl-PL" b="0" i="1" smtClean="0">
                              <a:latin typeface="Cambria Math" panose="02040503050406030204" pitchFamily="18" charset="0"/>
                            </a:rPr>
                            <m:t>0</m:t>
                          </m:r>
                        </m:sub>
                      </m:sSub>
                      <m:r>
                        <a:rPr lang="pl-PL" b="0" i="1" smtClean="0">
                          <a:latin typeface="Cambria Math" panose="02040503050406030204" pitchFamily="18" charset="0"/>
                        </a:rPr>
                        <m:t>=</m:t>
                      </m:r>
                      <m:r>
                        <a:rPr lang="pl-PL" b="0" i="1" smtClean="0">
                          <a:latin typeface="Cambria Math" panose="02040503050406030204" pitchFamily="18" charset="0"/>
                        </a:rPr>
                        <m:t>𝑎</m:t>
                      </m:r>
                      <m:r>
                        <a:rPr lang="pl-PL" b="0" i="1" smtClean="0">
                          <a:latin typeface="Cambria Math" panose="02040503050406030204" pitchFamily="18" charset="0"/>
                        </a:rPr>
                        <m:t>−</m:t>
                      </m:r>
                      <m:f>
                        <m:fPr>
                          <m:ctrlPr>
                            <a:rPr lang="pl-PL" b="0" i="1" smtClean="0">
                              <a:latin typeface="Cambria Math" panose="02040503050406030204" pitchFamily="18" charset="0"/>
                            </a:rPr>
                          </m:ctrlPr>
                        </m:fPr>
                        <m:num>
                          <m:r>
                            <a:rPr lang="pl-PL" b="0" i="1" smtClean="0">
                              <a:latin typeface="Cambria Math" panose="02040503050406030204" pitchFamily="18" charset="0"/>
                            </a:rPr>
                            <m:t>𝑓</m:t>
                          </m:r>
                          <m:d>
                            <m:dPr>
                              <m:ctrlPr>
                                <a:rPr lang="pl-PL" b="0" i="1" smtClean="0">
                                  <a:latin typeface="Cambria Math" panose="02040503050406030204" pitchFamily="18" charset="0"/>
                                </a:rPr>
                              </m:ctrlPr>
                            </m:dPr>
                            <m:e>
                              <m:r>
                                <a:rPr lang="pl-PL" b="0" i="1" smtClean="0">
                                  <a:latin typeface="Cambria Math" panose="02040503050406030204" pitchFamily="18" charset="0"/>
                                </a:rPr>
                                <m:t>𝑎</m:t>
                              </m:r>
                            </m:e>
                          </m:d>
                        </m:num>
                        <m:den>
                          <m:sSup>
                            <m:sSupPr>
                              <m:ctrlPr>
                                <a:rPr lang="pl-PL" i="1">
                                  <a:latin typeface="Cambria Math" panose="02040503050406030204" pitchFamily="18" charset="0"/>
                                </a:rPr>
                              </m:ctrlPr>
                            </m:sSupPr>
                            <m:e>
                              <m:r>
                                <a:rPr lang="pl-PL" i="1">
                                  <a:latin typeface="Cambria Math" panose="02040503050406030204" pitchFamily="18" charset="0"/>
                                </a:rPr>
                                <m:t>𝑓</m:t>
                              </m:r>
                            </m:e>
                            <m:sup>
                              <m:r>
                                <a:rPr lang="pl-PL" i="1">
                                  <a:latin typeface="Cambria Math" panose="02040503050406030204" pitchFamily="18" charset="0"/>
                                </a:rPr>
                                <m:t>′</m:t>
                              </m:r>
                            </m:sup>
                          </m:sSup>
                          <m:d>
                            <m:dPr>
                              <m:ctrlPr>
                                <a:rPr lang="pl-PL" i="1">
                                  <a:latin typeface="Cambria Math" panose="02040503050406030204" pitchFamily="18" charset="0"/>
                                </a:rPr>
                              </m:ctrlPr>
                            </m:dPr>
                            <m:e>
                              <m:r>
                                <a:rPr lang="pl-PL" i="1">
                                  <a:latin typeface="Cambria Math" panose="02040503050406030204" pitchFamily="18" charset="0"/>
                                </a:rPr>
                                <m:t>𝑎</m:t>
                              </m:r>
                            </m:e>
                          </m:d>
                        </m:den>
                      </m:f>
                    </m:oMath>
                  </m:oMathPara>
                </a14:m>
                <a:endParaRPr lang="pl-PL" b="0" dirty="0"/>
              </a:p>
            </p:txBody>
          </p:sp>
        </mc:Choice>
        <mc:Fallback xmlns="">
          <p:sp>
            <p:nvSpPr>
              <p:cNvPr id="8" name="pole tekstowe 7">
                <a:extLst>
                  <a:ext uri="{FF2B5EF4-FFF2-40B4-BE49-F238E27FC236}">
                    <a16:creationId xmlns:a16="http://schemas.microsoft.com/office/drawing/2014/main" id="{7B0CF85D-D292-043B-E2AB-BFF34BD6FFD9}"/>
                  </a:ext>
                </a:extLst>
              </p:cNvPr>
              <p:cNvSpPr txBox="1">
                <a:spLocks noRot="1" noChangeAspect="1" noMove="1" noResize="1" noEditPoints="1" noAdjustHandles="1" noChangeArrowheads="1" noChangeShapeType="1" noTextEdit="1"/>
              </p:cNvSpPr>
              <p:nvPr/>
            </p:nvSpPr>
            <p:spPr>
              <a:xfrm>
                <a:off x="8514734" y="10356878"/>
                <a:ext cx="3050259" cy="117230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17393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3135631"/>
            <a:ext cx="17857066" cy="830997"/>
          </a:xfrm>
          <a:prstGeom prst="rect">
            <a:avLst/>
          </a:prstGeom>
          <a:noFill/>
        </p:spPr>
        <p:txBody>
          <a:bodyPr wrap="square" lIns="0" tIns="0" rIns="0" bIns="0" rtlCol="0">
            <a:spAutoFit/>
          </a:bodyPr>
          <a:lstStyle/>
          <a:p>
            <a:r>
              <a:rPr lang="pl-PL" sz="5400" b="1" dirty="0">
                <a:solidFill>
                  <a:srgbClr val="0D0D0D"/>
                </a:solidFill>
                <a:latin typeface="+mj-lt"/>
              </a:rPr>
              <a:t>Newton – </a:t>
            </a:r>
            <a:r>
              <a:rPr lang="pl-PL" sz="5400" b="1" dirty="0" err="1">
                <a:solidFill>
                  <a:srgbClr val="0D0D0D"/>
                </a:solidFill>
                <a:latin typeface="+mj-lt"/>
              </a:rPr>
              <a:t>Raphson</a:t>
            </a:r>
            <a:r>
              <a:rPr lang="pl-PL" sz="5400" b="1" dirty="0">
                <a:solidFill>
                  <a:srgbClr val="0D0D0D"/>
                </a:solidFill>
                <a:latin typeface="+mj-lt"/>
              </a:rPr>
              <a:t>  </a:t>
            </a:r>
            <a:r>
              <a:rPr lang="pl-PL" sz="5400" b="1" dirty="0" err="1">
                <a:solidFill>
                  <a:srgbClr val="0D0D0D"/>
                </a:solidFill>
                <a:latin typeface="+mj-lt"/>
              </a:rPr>
              <a:t>method</a:t>
            </a:r>
            <a:endParaRPr lang="en-US" sz="5400" b="1" dirty="0">
              <a:solidFill>
                <a:schemeClr val="accent1"/>
              </a:solidFill>
              <a:latin typeface="+mj-lt"/>
              <a:cs typeface="Poppins SemiBold" panose="02000000000000000000" pitchFamily="2" charset="0"/>
            </a:endParaRPr>
          </a:p>
        </p:txBody>
      </p:sp>
      <p:sp>
        <p:nvSpPr>
          <p:cNvPr id="4" name="pole tekstowe 3">
            <a:extLst>
              <a:ext uri="{FF2B5EF4-FFF2-40B4-BE49-F238E27FC236}">
                <a16:creationId xmlns:a16="http://schemas.microsoft.com/office/drawing/2014/main" id="{2EC86BEF-BF0A-F637-C78E-ACE01010C92D}"/>
              </a:ext>
            </a:extLst>
          </p:cNvPr>
          <p:cNvSpPr txBox="1"/>
          <p:nvPr/>
        </p:nvSpPr>
        <p:spPr>
          <a:xfrm>
            <a:off x="2827292" y="4318843"/>
            <a:ext cx="17857065" cy="646331"/>
          </a:xfrm>
          <a:prstGeom prst="rect">
            <a:avLst/>
          </a:prstGeom>
          <a:noFill/>
        </p:spPr>
        <p:txBody>
          <a:bodyPr wrap="square">
            <a:spAutoFit/>
          </a:bodyPr>
          <a:lstStyle/>
          <a:p>
            <a:r>
              <a:rPr lang="en-US" dirty="0">
                <a:highlight>
                  <a:srgbClr val="FFFFFF"/>
                </a:highlight>
              </a:rPr>
              <a:t>It is easy to transform the relationship into an iterative formula:</a:t>
            </a:r>
            <a:endParaRPr lang="en-US" b="0" i="0" dirty="0">
              <a:solidFill>
                <a:srgbClr val="0D0D0D"/>
              </a:solidFill>
              <a:effectLst/>
              <a:highlight>
                <a:srgbClr val="FFFFFF"/>
              </a:highlight>
              <a:latin typeface="Söhne"/>
            </a:endParaRPr>
          </a:p>
        </p:txBody>
      </p:sp>
      <mc:AlternateContent xmlns:mc="http://schemas.openxmlformats.org/markup-compatibility/2006" xmlns:a14="http://schemas.microsoft.com/office/drawing/2010/main">
        <mc:Choice Requires="a14">
          <p:sp>
            <p:nvSpPr>
              <p:cNvPr id="10" name="pole tekstowe 9">
                <a:extLst>
                  <a:ext uri="{FF2B5EF4-FFF2-40B4-BE49-F238E27FC236}">
                    <a16:creationId xmlns:a16="http://schemas.microsoft.com/office/drawing/2014/main" id="{656B4AE7-4F60-0583-272B-384662B2D4D7}"/>
                  </a:ext>
                </a:extLst>
              </p:cNvPr>
              <p:cNvSpPr txBox="1"/>
              <p:nvPr/>
            </p:nvSpPr>
            <p:spPr>
              <a:xfrm>
                <a:off x="10230694" y="7055504"/>
                <a:ext cx="3670172" cy="11723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𝑥</m:t>
                          </m:r>
                        </m:e>
                        <m:sub>
                          <m:r>
                            <a:rPr lang="pl-PL" b="0" i="1" smtClean="0">
                              <a:latin typeface="Cambria Math" panose="02040503050406030204" pitchFamily="18" charset="0"/>
                            </a:rPr>
                            <m:t>𝑖</m:t>
                          </m:r>
                          <m:r>
                            <a:rPr lang="pl-PL" b="0" i="1" smtClean="0">
                              <a:latin typeface="Cambria Math" panose="02040503050406030204" pitchFamily="18" charset="0"/>
                            </a:rPr>
                            <m:t>+1</m:t>
                          </m:r>
                        </m:sub>
                      </m:sSub>
                      <m:r>
                        <a:rPr lang="pl-PL" b="0" i="1" smtClean="0">
                          <a:latin typeface="Cambria Math" panose="02040503050406030204" pitchFamily="18" charset="0"/>
                        </a:rPr>
                        <m:t>=</m:t>
                      </m:r>
                      <m:sSub>
                        <m:sSubPr>
                          <m:ctrlPr>
                            <a:rPr lang="pl-PL" b="0" i="1" smtClean="0">
                              <a:latin typeface="Cambria Math" panose="02040503050406030204" pitchFamily="18" charset="0"/>
                            </a:rPr>
                          </m:ctrlPr>
                        </m:sSubPr>
                        <m:e>
                          <m:r>
                            <a:rPr lang="pl-PL" b="0" i="1" smtClean="0">
                              <a:latin typeface="Cambria Math" panose="02040503050406030204" pitchFamily="18" charset="0"/>
                            </a:rPr>
                            <m:t>𝑥</m:t>
                          </m:r>
                        </m:e>
                        <m:sub>
                          <m:r>
                            <a:rPr lang="pl-PL" b="0" i="1" smtClean="0">
                              <a:latin typeface="Cambria Math" panose="02040503050406030204" pitchFamily="18" charset="0"/>
                            </a:rPr>
                            <m:t>𝑖</m:t>
                          </m:r>
                        </m:sub>
                      </m:sSub>
                      <m:r>
                        <a:rPr lang="pl-PL" b="0" i="1" smtClean="0">
                          <a:latin typeface="Cambria Math" panose="02040503050406030204" pitchFamily="18" charset="0"/>
                        </a:rPr>
                        <m:t>−</m:t>
                      </m:r>
                      <m:f>
                        <m:fPr>
                          <m:ctrlPr>
                            <a:rPr lang="pl-PL" b="0" i="1" smtClean="0">
                              <a:latin typeface="Cambria Math" panose="02040503050406030204" pitchFamily="18" charset="0"/>
                            </a:rPr>
                          </m:ctrlPr>
                        </m:fPr>
                        <m:num>
                          <m:r>
                            <a:rPr lang="pl-PL" b="0" i="1" smtClean="0">
                              <a:latin typeface="Cambria Math" panose="02040503050406030204" pitchFamily="18" charset="0"/>
                            </a:rPr>
                            <m:t>𝑓</m:t>
                          </m:r>
                          <m:d>
                            <m:dPr>
                              <m:ctrlPr>
                                <a:rPr lang="pl-PL" b="0" i="1" smtClean="0">
                                  <a:latin typeface="Cambria Math" panose="02040503050406030204" pitchFamily="18" charset="0"/>
                                </a:rPr>
                              </m:ctrlPr>
                            </m:dPr>
                            <m:e>
                              <m:sSub>
                                <m:sSubPr>
                                  <m:ctrlPr>
                                    <a:rPr lang="pl-PL" b="0" i="1" smtClean="0">
                                      <a:latin typeface="Cambria Math" panose="02040503050406030204" pitchFamily="18" charset="0"/>
                                    </a:rPr>
                                  </m:ctrlPr>
                                </m:sSubPr>
                                <m:e>
                                  <m:r>
                                    <a:rPr lang="pl-PL" b="0" i="1" smtClean="0">
                                      <a:latin typeface="Cambria Math" panose="02040503050406030204" pitchFamily="18" charset="0"/>
                                    </a:rPr>
                                    <m:t>𝑥</m:t>
                                  </m:r>
                                </m:e>
                                <m:sub>
                                  <m:r>
                                    <a:rPr lang="pl-PL" b="0" i="1" smtClean="0">
                                      <a:latin typeface="Cambria Math" panose="02040503050406030204" pitchFamily="18" charset="0"/>
                                    </a:rPr>
                                    <m:t>𝑖</m:t>
                                  </m:r>
                                </m:sub>
                              </m:sSub>
                            </m:e>
                          </m:d>
                        </m:num>
                        <m:den>
                          <m:sSup>
                            <m:sSupPr>
                              <m:ctrlPr>
                                <a:rPr lang="pl-PL" i="1">
                                  <a:latin typeface="Cambria Math" panose="02040503050406030204" pitchFamily="18" charset="0"/>
                                </a:rPr>
                              </m:ctrlPr>
                            </m:sSupPr>
                            <m:e>
                              <m:r>
                                <a:rPr lang="pl-PL" i="1">
                                  <a:latin typeface="Cambria Math" panose="02040503050406030204" pitchFamily="18" charset="0"/>
                                </a:rPr>
                                <m:t>𝑓</m:t>
                              </m:r>
                            </m:e>
                            <m:sup>
                              <m:r>
                                <a:rPr lang="pl-PL" i="1">
                                  <a:latin typeface="Cambria Math" panose="02040503050406030204" pitchFamily="18" charset="0"/>
                                </a:rPr>
                                <m:t>′</m:t>
                              </m:r>
                            </m:sup>
                          </m:sSup>
                          <m:d>
                            <m:dPr>
                              <m:ctrlPr>
                                <a:rPr lang="pl-PL" i="1">
                                  <a:latin typeface="Cambria Math" panose="02040503050406030204" pitchFamily="18" charset="0"/>
                                </a:rPr>
                              </m:ctrlPr>
                            </m:dPr>
                            <m:e>
                              <m:sSub>
                                <m:sSubPr>
                                  <m:ctrlPr>
                                    <a:rPr lang="pl-PL" b="0" i="1" smtClean="0">
                                      <a:latin typeface="Cambria Math" panose="02040503050406030204" pitchFamily="18" charset="0"/>
                                    </a:rPr>
                                  </m:ctrlPr>
                                </m:sSubPr>
                                <m:e>
                                  <m:r>
                                    <a:rPr lang="pl-PL" b="0" i="1" smtClean="0">
                                      <a:latin typeface="Cambria Math" panose="02040503050406030204" pitchFamily="18" charset="0"/>
                                    </a:rPr>
                                    <m:t>𝑥</m:t>
                                  </m:r>
                                </m:e>
                                <m:sub>
                                  <m:r>
                                    <a:rPr lang="pl-PL" b="0" i="1" smtClean="0">
                                      <a:latin typeface="Cambria Math" panose="02040503050406030204" pitchFamily="18" charset="0"/>
                                    </a:rPr>
                                    <m:t>𝑖</m:t>
                                  </m:r>
                                </m:sub>
                              </m:sSub>
                            </m:e>
                          </m:d>
                        </m:den>
                      </m:f>
                    </m:oMath>
                  </m:oMathPara>
                </a14:m>
                <a:endParaRPr lang="pl-PL" b="0" dirty="0"/>
              </a:p>
            </p:txBody>
          </p:sp>
        </mc:Choice>
        <mc:Fallback xmlns="">
          <p:sp>
            <p:nvSpPr>
              <p:cNvPr id="10" name="pole tekstowe 9">
                <a:extLst>
                  <a:ext uri="{FF2B5EF4-FFF2-40B4-BE49-F238E27FC236}">
                    <a16:creationId xmlns:a16="http://schemas.microsoft.com/office/drawing/2014/main" id="{656B4AE7-4F60-0583-272B-384662B2D4D7}"/>
                  </a:ext>
                </a:extLst>
              </p:cNvPr>
              <p:cNvSpPr txBox="1">
                <a:spLocks noRot="1" noChangeAspect="1" noMove="1" noResize="1" noEditPoints="1" noAdjustHandles="1" noChangeArrowheads="1" noChangeShapeType="1" noTextEdit="1"/>
              </p:cNvSpPr>
              <p:nvPr/>
            </p:nvSpPr>
            <p:spPr>
              <a:xfrm>
                <a:off x="10230694" y="7055504"/>
                <a:ext cx="3670172" cy="1172309"/>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918917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3135631"/>
            <a:ext cx="17857066" cy="830997"/>
          </a:xfrm>
          <a:prstGeom prst="rect">
            <a:avLst/>
          </a:prstGeom>
          <a:noFill/>
        </p:spPr>
        <p:txBody>
          <a:bodyPr wrap="square" lIns="0" tIns="0" rIns="0" bIns="0" rtlCol="0">
            <a:spAutoFit/>
          </a:bodyPr>
          <a:lstStyle/>
          <a:p>
            <a:r>
              <a:rPr lang="pl-PL" sz="5400" b="1" dirty="0">
                <a:solidFill>
                  <a:srgbClr val="0D0D0D"/>
                </a:solidFill>
                <a:latin typeface="+mj-lt"/>
              </a:rPr>
              <a:t>Newton – </a:t>
            </a:r>
            <a:r>
              <a:rPr lang="pl-PL" sz="5400" b="1" dirty="0" err="1">
                <a:solidFill>
                  <a:srgbClr val="0D0D0D"/>
                </a:solidFill>
                <a:latin typeface="+mj-lt"/>
              </a:rPr>
              <a:t>Raphson</a:t>
            </a:r>
            <a:r>
              <a:rPr lang="pl-PL" sz="5400" b="1" dirty="0">
                <a:solidFill>
                  <a:srgbClr val="0D0D0D"/>
                </a:solidFill>
                <a:latin typeface="+mj-lt"/>
              </a:rPr>
              <a:t>  - </a:t>
            </a:r>
            <a:r>
              <a:rPr lang="pl-PL" sz="5400" b="1" dirty="0" err="1">
                <a:solidFill>
                  <a:srgbClr val="0D0D0D"/>
                </a:solidFill>
                <a:latin typeface="+mj-lt"/>
              </a:rPr>
              <a:t>algorithm</a:t>
            </a:r>
            <a:endParaRPr lang="en-US" sz="5400" b="1" dirty="0">
              <a:solidFill>
                <a:schemeClr val="accent1"/>
              </a:solidFill>
              <a:latin typeface="+mj-lt"/>
              <a:cs typeface="Poppins SemiBold" panose="02000000000000000000" pitchFamily="2" charset="0"/>
            </a:endParaRPr>
          </a:p>
        </p:txBody>
      </p:sp>
      <mc:AlternateContent xmlns:mc="http://schemas.openxmlformats.org/markup-compatibility/2006" xmlns:a14="http://schemas.microsoft.com/office/drawing/2010/main">
        <mc:Choice Requires="a14">
          <p:sp>
            <p:nvSpPr>
              <p:cNvPr id="3" name="TextBox 13">
                <a:extLst>
                  <a:ext uri="{FF2B5EF4-FFF2-40B4-BE49-F238E27FC236}">
                    <a16:creationId xmlns:a16="http://schemas.microsoft.com/office/drawing/2014/main" id="{A33316AA-26FC-27F7-C919-E7C9D4D18A21}"/>
                  </a:ext>
                </a:extLst>
              </p:cNvPr>
              <p:cNvSpPr txBox="1"/>
              <p:nvPr/>
            </p:nvSpPr>
            <p:spPr>
              <a:xfrm>
                <a:off x="2827293" y="4283823"/>
                <a:ext cx="17857066" cy="553998"/>
              </a:xfrm>
              <a:prstGeom prst="rect">
                <a:avLst/>
              </a:prstGeom>
              <a:noFill/>
            </p:spPr>
            <p:txBody>
              <a:bodyPr wrap="square" lIns="0" tIns="0" rIns="0" bIns="0" rtlCol="0">
                <a:spAutoFit/>
              </a:bodyPr>
              <a:lstStyle/>
              <a:p>
                <a:r>
                  <a:rPr lang="pl-PL" dirty="0"/>
                  <a:t>1 </a:t>
                </a:r>
                <a:r>
                  <a:rPr lang="en-US" dirty="0"/>
                  <a:t>Set</a:t>
                </a:r>
                <a14:m>
                  <m:oMath xmlns:m="http://schemas.openxmlformats.org/officeDocument/2006/math">
                    <m:r>
                      <a:rPr lang="en-US" i="1" dirty="0" smtClean="0">
                        <a:latin typeface="Cambria Math" panose="02040503050406030204" pitchFamily="18" charset="0"/>
                      </a:rPr>
                      <m:t> </m:t>
                    </m:r>
                    <m:r>
                      <a:rPr lang="en-US" i="1" dirty="0" err="1" smtClean="0">
                        <a:latin typeface="Cambria Math" panose="02040503050406030204" pitchFamily="18" charset="0"/>
                      </a:rPr>
                      <m:t>𝑖</m:t>
                    </m:r>
                    <m:r>
                      <a:rPr lang="pl-PL" b="0" i="1" dirty="0" smtClean="0">
                        <a:latin typeface="Cambria Math" panose="02040503050406030204" pitchFamily="18" charset="0"/>
                      </a:rPr>
                      <m:t>=</m:t>
                    </m:r>
                    <m:r>
                      <a:rPr lang="en-US" i="1" dirty="0">
                        <a:latin typeface="Cambria Math" panose="02040503050406030204" pitchFamily="18" charset="0"/>
                      </a:rPr>
                      <m:t>1 </m:t>
                    </m:r>
                  </m:oMath>
                </a14:m>
                <a:r>
                  <a:rPr lang="en-US" dirty="0"/>
                  <a:t>and choose </a:t>
                </a:r>
                <a:r>
                  <a:rPr lang="en-US" i="1" dirty="0"/>
                  <a:t>ϵ</a:t>
                </a:r>
                <a:r>
                  <a:rPr lang="en-US" dirty="0"/>
                  <a:t> as the assumed precision condition.</a:t>
                </a:r>
                <a:endParaRPr lang="en-US" sz="4800" dirty="0">
                  <a:solidFill>
                    <a:schemeClr val="accent1"/>
                  </a:solidFill>
                  <a:latin typeface="+mj-lt"/>
                  <a:cs typeface="Poppins SemiBold" panose="02000000000000000000" pitchFamily="2" charset="0"/>
                </a:endParaRPr>
              </a:p>
            </p:txBody>
          </p:sp>
        </mc:Choice>
        <mc:Fallback xmlns="">
          <p:sp>
            <p:nvSpPr>
              <p:cNvPr id="3" name="TextBox 13">
                <a:extLst>
                  <a:ext uri="{FF2B5EF4-FFF2-40B4-BE49-F238E27FC236}">
                    <a16:creationId xmlns:a16="http://schemas.microsoft.com/office/drawing/2014/main" id="{A33316AA-26FC-27F7-C919-E7C9D4D18A21}"/>
                  </a:ext>
                </a:extLst>
              </p:cNvPr>
              <p:cNvSpPr txBox="1">
                <a:spLocks noRot="1" noChangeAspect="1" noMove="1" noResize="1" noEditPoints="1" noAdjustHandles="1" noChangeArrowheads="1" noChangeShapeType="1" noTextEdit="1"/>
              </p:cNvSpPr>
              <p:nvPr/>
            </p:nvSpPr>
            <p:spPr>
              <a:xfrm>
                <a:off x="2827293" y="4283823"/>
                <a:ext cx="17857066" cy="553998"/>
              </a:xfrm>
              <a:prstGeom prst="rect">
                <a:avLst/>
              </a:prstGeom>
              <a:blipFill>
                <a:blip r:embed="rId2"/>
                <a:stretch>
                  <a:fillRect l="-1571" t="-25275" b="-483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13">
                <a:extLst>
                  <a:ext uri="{FF2B5EF4-FFF2-40B4-BE49-F238E27FC236}">
                    <a16:creationId xmlns:a16="http://schemas.microsoft.com/office/drawing/2014/main" id="{6690E60D-CA5F-DC8A-86F2-67B81106F5AD}"/>
                  </a:ext>
                </a:extLst>
              </p:cNvPr>
              <p:cNvSpPr txBox="1"/>
              <p:nvPr/>
            </p:nvSpPr>
            <p:spPr>
              <a:xfrm>
                <a:off x="2827293" y="5155016"/>
                <a:ext cx="17857066" cy="2343783"/>
              </a:xfrm>
              <a:prstGeom prst="rect">
                <a:avLst/>
              </a:prstGeom>
              <a:noFill/>
            </p:spPr>
            <p:txBody>
              <a:bodyPr wrap="square" lIns="0" tIns="0" rIns="0" bIns="0" rtlCol="0">
                <a:spAutoFit/>
              </a:bodyPr>
              <a:lstStyle/>
              <a:p>
                <a:r>
                  <a:rPr lang="pl-PL" b="0" i="0" dirty="0">
                    <a:solidFill>
                      <a:srgbClr val="0D0D0D"/>
                    </a:solidFill>
                    <a:effectLst/>
                    <a:highlight>
                      <a:srgbClr val="FFFFFF"/>
                    </a:highlight>
                    <a:latin typeface="Söhne"/>
                  </a:rPr>
                  <a:t>2 </a:t>
                </a:r>
                <a:r>
                  <a:rPr lang="en-US" b="0" i="0" dirty="0">
                    <a:solidFill>
                      <a:srgbClr val="0D0D0D"/>
                    </a:solidFill>
                    <a:effectLst/>
                    <a:highlight>
                      <a:srgbClr val="FFFFFF"/>
                    </a:highlight>
                    <a:latin typeface="Söhne"/>
                  </a:rPr>
                  <a:t>Select </a:t>
                </a:r>
                <a14:m>
                  <m:oMath xmlns:m="http://schemas.openxmlformats.org/officeDocument/2006/math">
                    <m:sSub>
                      <m:sSubPr>
                        <m:ctrlPr>
                          <a:rPr lang="pl-PL" b="0" i="1" dirty="0" smtClean="0">
                            <a:solidFill>
                              <a:srgbClr val="0D0D0D"/>
                            </a:solidFill>
                            <a:effectLst/>
                            <a:highlight>
                              <a:srgbClr val="FFFFFF"/>
                            </a:highlight>
                            <a:latin typeface="Cambria Math" panose="02040503050406030204" pitchFamily="18" charset="0"/>
                          </a:rPr>
                        </m:ctrlPr>
                      </m:sSubPr>
                      <m:e>
                        <m:r>
                          <a:rPr lang="pl-PL" b="0" i="1" dirty="0" smtClean="0">
                            <a:solidFill>
                              <a:srgbClr val="0D0D0D"/>
                            </a:solidFill>
                            <a:effectLst/>
                            <a:highlight>
                              <a:srgbClr val="FFFFFF"/>
                            </a:highlight>
                            <a:latin typeface="Cambria Math" panose="02040503050406030204" pitchFamily="18" charset="0"/>
                          </a:rPr>
                          <m:t>𝑥</m:t>
                        </m:r>
                      </m:e>
                      <m:sub>
                        <m:r>
                          <a:rPr lang="pl-PL" b="0" i="1" dirty="0" smtClean="0">
                            <a:solidFill>
                              <a:srgbClr val="0D0D0D"/>
                            </a:solidFill>
                            <a:effectLst/>
                            <a:highlight>
                              <a:srgbClr val="FFFFFF"/>
                            </a:highlight>
                            <a:latin typeface="Cambria Math" panose="02040503050406030204" pitchFamily="18" charset="0"/>
                          </a:rPr>
                          <m:t>𝑖</m:t>
                        </m:r>
                      </m:sub>
                    </m:sSub>
                  </m:oMath>
                </a14:m>
                <a:r>
                  <a:rPr lang="en-US" b="0" i="0" dirty="0">
                    <a:solidFill>
                      <a:srgbClr val="0D0D0D"/>
                    </a:solidFill>
                    <a:effectLst/>
                    <a:highlight>
                      <a:srgbClr val="FFFFFF"/>
                    </a:highlight>
                    <a:latin typeface="Söhne"/>
                  </a:rPr>
                  <a:t> </a:t>
                </a:r>
                <a:r>
                  <a:rPr lang="pl-PL" b="0" i="0" dirty="0">
                    <a:solidFill>
                      <a:srgbClr val="0D0D0D"/>
                    </a:solidFill>
                    <a:effectLst/>
                    <a:highlight>
                      <a:srgbClr val="FFFFFF"/>
                    </a:highlight>
                    <a:latin typeface="Söhne"/>
                  </a:rPr>
                  <a:t>as start point:</a:t>
                </a:r>
              </a:p>
              <a:p>
                <a:pPr/>
                <a14:m>
                  <m:oMathPara xmlns:m="http://schemas.openxmlformats.org/officeDocument/2006/math">
                    <m:oMathParaPr>
                      <m:jc m:val="centerGroup"/>
                    </m:oMathParaPr>
                    <m:oMath xmlns:m="http://schemas.openxmlformats.org/officeDocument/2006/math">
                      <m:sSub>
                        <m:sSubPr>
                          <m:ctrlPr>
                            <a:rPr lang="pl-PL" b="0" i="1" smtClean="0">
                              <a:solidFill>
                                <a:srgbClr val="0D0D0D"/>
                              </a:solidFill>
                              <a:effectLst/>
                              <a:highlight>
                                <a:srgbClr val="FFFFFF"/>
                              </a:highlight>
                              <a:latin typeface="Cambria Math" panose="02040503050406030204" pitchFamily="18" charset="0"/>
                            </a:rPr>
                          </m:ctrlPr>
                        </m:sSubPr>
                        <m:e>
                          <m:r>
                            <a:rPr lang="pl-PL" b="0" i="1" smtClean="0">
                              <a:solidFill>
                                <a:srgbClr val="0D0D0D"/>
                              </a:solidFill>
                              <a:effectLst/>
                              <a:highlight>
                                <a:srgbClr val="FFFFFF"/>
                              </a:highlight>
                              <a:latin typeface="Cambria Math" panose="02040503050406030204" pitchFamily="18" charset="0"/>
                            </a:rPr>
                            <m:t>𝑥</m:t>
                          </m:r>
                        </m:e>
                        <m:sub>
                          <m:r>
                            <a:rPr lang="pl-PL" b="0" i="1" smtClean="0">
                              <a:solidFill>
                                <a:srgbClr val="0D0D0D"/>
                              </a:solidFill>
                              <a:effectLst/>
                              <a:highlight>
                                <a:srgbClr val="FFFFFF"/>
                              </a:highlight>
                              <a:latin typeface="Cambria Math" panose="02040503050406030204" pitchFamily="18" charset="0"/>
                            </a:rPr>
                            <m:t>𝑖</m:t>
                          </m:r>
                        </m:sub>
                      </m:sSub>
                      <m:d>
                        <m:dPr>
                          <m:begChr m:val="{"/>
                          <m:endChr m:val=""/>
                          <m:ctrlPr>
                            <a:rPr lang="pl-PL" b="0" i="1" smtClean="0">
                              <a:solidFill>
                                <a:srgbClr val="0D0D0D"/>
                              </a:solidFill>
                              <a:effectLst/>
                              <a:highlight>
                                <a:srgbClr val="FFFFFF"/>
                              </a:highlight>
                              <a:latin typeface="Cambria Math" panose="02040503050406030204" pitchFamily="18" charset="0"/>
                            </a:rPr>
                          </m:ctrlPr>
                        </m:dPr>
                        <m:e>
                          <m:eqArr>
                            <m:eqArrPr>
                              <m:ctrlPr>
                                <a:rPr lang="pl-PL" b="0" i="1" smtClean="0">
                                  <a:solidFill>
                                    <a:srgbClr val="0D0D0D"/>
                                  </a:solidFill>
                                  <a:effectLst/>
                                  <a:highlight>
                                    <a:srgbClr val="FFFFFF"/>
                                  </a:highlight>
                                  <a:latin typeface="Cambria Math" panose="02040503050406030204" pitchFamily="18" charset="0"/>
                                </a:rPr>
                              </m:ctrlPr>
                            </m:eqArrPr>
                            <m:e>
                              <m:r>
                                <a:rPr lang="pl-PL" b="0" i="1" smtClean="0">
                                  <a:solidFill>
                                    <a:srgbClr val="0D0D0D"/>
                                  </a:solidFill>
                                  <a:effectLst/>
                                  <a:highlight>
                                    <a:srgbClr val="FFFFFF"/>
                                  </a:highlight>
                                  <a:latin typeface="Cambria Math" panose="02040503050406030204" pitchFamily="18" charset="0"/>
                                </a:rPr>
                                <m:t>𝑎</m:t>
                              </m:r>
                              <m:r>
                                <a:rPr lang="pl-PL" b="0" i="1" smtClean="0">
                                  <a:solidFill>
                                    <a:srgbClr val="0D0D0D"/>
                                  </a:solidFill>
                                  <a:effectLst/>
                                  <a:highlight>
                                    <a:srgbClr val="FFFFFF"/>
                                  </a:highlight>
                                  <a:latin typeface="Cambria Math" panose="02040503050406030204" pitchFamily="18" charset="0"/>
                                </a:rPr>
                                <m:t>,    </m:t>
                              </m:r>
                              <m:r>
                                <a:rPr lang="pl-PL" i="1">
                                  <a:solidFill>
                                    <a:srgbClr val="0D0D0D"/>
                                  </a:solidFill>
                                  <a:highlight>
                                    <a:srgbClr val="FFFFFF"/>
                                  </a:highlight>
                                  <a:latin typeface="Cambria Math" panose="02040503050406030204" pitchFamily="18" charset="0"/>
                                </a:rPr>
                                <m:t>𝑖𝑓</m:t>
                              </m:r>
                              <m:r>
                                <a:rPr lang="pl-PL" i="1">
                                  <a:solidFill>
                                    <a:srgbClr val="0D0D0D"/>
                                  </a:solidFill>
                                  <a:highlight>
                                    <a:srgbClr val="FFFFFF"/>
                                  </a:highlight>
                                  <a:latin typeface="Cambria Math" panose="02040503050406030204" pitchFamily="18" charset="0"/>
                                </a:rPr>
                                <m:t> </m:t>
                              </m:r>
                              <m:r>
                                <a:rPr lang="pl-PL" i="1">
                                  <a:solidFill>
                                    <a:srgbClr val="0D0D0D"/>
                                  </a:solidFill>
                                  <a:highlight>
                                    <a:srgbClr val="FFFFFF"/>
                                  </a:highlight>
                                  <a:latin typeface="Cambria Math" panose="02040503050406030204" pitchFamily="18" charset="0"/>
                                </a:rPr>
                                <m:t>𝑓</m:t>
                              </m:r>
                              <m:d>
                                <m:dPr>
                                  <m:ctrlPr>
                                    <a:rPr lang="pl-PL" i="1">
                                      <a:solidFill>
                                        <a:srgbClr val="0D0D0D"/>
                                      </a:solidFill>
                                      <a:highlight>
                                        <a:srgbClr val="FFFFFF"/>
                                      </a:highlight>
                                      <a:latin typeface="Cambria Math" panose="02040503050406030204" pitchFamily="18" charset="0"/>
                                    </a:rPr>
                                  </m:ctrlPr>
                                </m:dPr>
                                <m:e>
                                  <m:r>
                                    <a:rPr lang="pl-PL" i="1">
                                      <a:solidFill>
                                        <a:srgbClr val="0D0D0D"/>
                                      </a:solidFill>
                                      <a:highlight>
                                        <a:srgbClr val="FFFFFF"/>
                                      </a:highlight>
                                      <a:latin typeface="Cambria Math" panose="02040503050406030204" pitchFamily="18" charset="0"/>
                                    </a:rPr>
                                    <m:t>𝑎</m:t>
                                  </m:r>
                                </m:e>
                              </m:d>
                              <m:sSup>
                                <m:sSupPr>
                                  <m:ctrlPr>
                                    <a:rPr lang="pl-PL" i="1">
                                      <a:solidFill>
                                        <a:srgbClr val="0D0D0D"/>
                                      </a:solidFill>
                                      <a:highlight>
                                        <a:srgbClr val="FFFFFF"/>
                                      </a:highlight>
                                      <a:latin typeface="Cambria Math" panose="02040503050406030204" pitchFamily="18" charset="0"/>
                                    </a:rPr>
                                  </m:ctrlPr>
                                </m:sSupPr>
                                <m:e>
                                  <m:r>
                                    <a:rPr lang="pl-PL" i="1">
                                      <a:solidFill>
                                        <a:srgbClr val="0D0D0D"/>
                                      </a:solidFill>
                                      <a:highlight>
                                        <a:srgbClr val="FFFFFF"/>
                                      </a:highlight>
                                      <a:latin typeface="Cambria Math" panose="02040503050406030204" pitchFamily="18" charset="0"/>
                                    </a:rPr>
                                    <m:t>𝑓</m:t>
                                  </m:r>
                                </m:e>
                                <m:sup>
                                  <m:r>
                                    <a:rPr lang="pl-PL" i="1">
                                      <a:solidFill>
                                        <a:srgbClr val="0D0D0D"/>
                                      </a:solidFill>
                                      <a:highlight>
                                        <a:srgbClr val="FFFFFF"/>
                                      </a:highlight>
                                      <a:latin typeface="Cambria Math" panose="02040503050406030204" pitchFamily="18" charset="0"/>
                                    </a:rPr>
                                    <m:t>′′</m:t>
                                  </m:r>
                                </m:sup>
                              </m:sSup>
                              <m:d>
                                <m:dPr>
                                  <m:ctrlPr>
                                    <a:rPr lang="pl-PL" i="1">
                                      <a:solidFill>
                                        <a:srgbClr val="0D0D0D"/>
                                      </a:solidFill>
                                      <a:highlight>
                                        <a:srgbClr val="FFFFFF"/>
                                      </a:highlight>
                                      <a:latin typeface="Cambria Math" panose="02040503050406030204" pitchFamily="18" charset="0"/>
                                    </a:rPr>
                                  </m:ctrlPr>
                                </m:dPr>
                                <m:e>
                                  <m:r>
                                    <a:rPr lang="pl-PL" i="1">
                                      <a:solidFill>
                                        <a:srgbClr val="0D0D0D"/>
                                      </a:solidFill>
                                      <a:highlight>
                                        <a:srgbClr val="FFFFFF"/>
                                      </a:highlight>
                                      <a:latin typeface="Cambria Math" panose="02040503050406030204" pitchFamily="18" charset="0"/>
                                    </a:rPr>
                                    <m:t>𝑎</m:t>
                                  </m:r>
                                </m:e>
                              </m:d>
                              <m:r>
                                <a:rPr lang="pl-PL" i="1">
                                  <a:solidFill>
                                    <a:srgbClr val="0D0D0D"/>
                                  </a:solidFill>
                                  <a:highlight>
                                    <a:srgbClr val="FFFFFF"/>
                                  </a:highlight>
                                  <a:latin typeface="Cambria Math" panose="02040503050406030204" pitchFamily="18" charset="0"/>
                                </a:rPr>
                                <m:t>&gt;0</m:t>
                              </m:r>
                            </m:e>
                            <m:e>
                              <m:r>
                                <a:rPr lang="pl-PL" b="0" i="1" smtClean="0">
                                  <a:solidFill>
                                    <a:srgbClr val="0D0D0D"/>
                                  </a:solidFill>
                                  <a:effectLst/>
                                  <a:highlight>
                                    <a:srgbClr val="FFFFFF"/>
                                  </a:highlight>
                                  <a:latin typeface="Cambria Math" panose="02040503050406030204" pitchFamily="18" charset="0"/>
                                </a:rPr>
                                <m:t>&amp;</m:t>
                              </m:r>
                              <m:r>
                                <a:rPr lang="pl-PL" b="0" i="1" smtClean="0">
                                  <a:solidFill>
                                    <a:srgbClr val="0D0D0D"/>
                                  </a:solidFill>
                                  <a:effectLst/>
                                  <a:highlight>
                                    <a:srgbClr val="FFFFFF"/>
                                  </a:highlight>
                                  <a:latin typeface="Cambria Math" panose="02040503050406030204" pitchFamily="18" charset="0"/>
                                </a:rPr>
                                <m:t>𝑏</m:t>
                              </m:r>
                              <m:r>
                                <a:rPr lang="pl-PL" b="0" i="1" smtClean="0">
                                  <a:solidFill>
                                    <a:srgbClr val="0D0D0D"/>
                                  </a:solidFill>
                                  <a:effectLst/>
                                  <a:highlight>
                                    <a:srgbClr val="FFFFFF"/>
                                  </a:highlight>
                                  <a:latin typeface="Cambria Math" panose="02040503050406030204" pitchFamily="18" charset="0"/>
                                </a:rPr>
                                <m:t>,                   </m:t>
                              </m:r>
                              <m:r>
                                <a:rPr lang="pl-PL" i="1">
                                  <a:solidFill>
                                    <a:srgbClr val="0D0D0D"/>
                                  </a:solidFill>
                                  <a:highlight>
                                    <a:srgbClr val="FFFFFF"/>
                                  </a:highlight>
                                  <a:latin typeface="Cambria Math" panose="02040503050406030204" pitchFamily="18" charset="0"/>
                                </a:rPr>
                                <m:t>𝑜𝑡h𝑒𝑟𝑣𝑖𝑠𝑒</m:t>
                              </m:r>
                            </m:e>
                          </m:eqArr>
                        </m:e>
                      </m:d>
                    </m:oMath>
                  </m:oMathPara>
                </a14:m>
                <a:endParaRPr lang="pl-PL" b="0"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a:t>
                </a:r>
                <a:endParaRPr lang="en-US" sz="4800" dirty="0">
                  <a:solidFill>
                    <a:schemeClr val="accent1"/>
                  </a:solidFill>
                  <a:latin typeface="+mj-lt"/>
                  <a:cs typeface="Poppins SemiBold" panose="02000000000000000000" pitchFamily="2" charset="0"/>
                </a:endParaRPr>
              </a:p>
            </p:txBody>
          </p:sp>
        </mc:Choice>
        <mc:Fallback xmlns="">
          <p:sp>
            <p:nvSpPr>
              <p:cNvPr id="6" name="TextBox 13">
                <a:extLst>
                  <a:ext uri="{FF2B5EF4-FFF2-40B4-BE49-F238E27FC236}">
                    <a16:creationId xmlns:a16="http://schemas.microsoft.com/office/drawing/2014/main" id="{6690E60D-CA5F-DC8A-86F2-67B81106F5AD}"/>
                  </a:ext>
                </a:extLst>
              </p:cNvPr>
              <p:cNvSpPr txBox="1">
                <a:spLocks noRot="1" noChangeAspect="1" noMove="1" noResize="1" noEditPoints="1" noAdjustHandles="1" noChangeArrowheads="1" noChangeShapeType="1" noTextEdit="1"/>
              </p:cNvSpPr>
              <p:nvPr/>
            </p:nvSpPr>
            <p:spPr>
              <a:xfrm>
                <a:off x="2827293" y="5155016"/>
                <a:ext cx="17857066" cy="2343783"/>
              </a:xfrm>
              <a:prstGeom prst="rect">
                <a:avLst/>
              </a:prstGeom>
              <a:blipFill>
                <a:blip r:embed="rId3"/>
                <a:stretch>
                  <a:fillRect l="-1571" t="-5990" b="-10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13">
                <a:extLst>
                  <a:ext uri="{FF2B5EF4-FFF2-40B4-BE49-F238E27FC236}">
                    <a16:creationId xmlns:a16="http://schemas.microsoft.com/office/drawing/2014/main" id="{BB167E24-5C10-ACB7-0A06-8AEFD6A01630}"/>
                  </a:ext>
                </a:extLst>
              </p:cNvPr>
              <p:cNvSpPr txBox="1"/>
              <p:nvPr/>
            </p:nvSpPr>
            <p:spPr>
              <a:xfrm>
                <a:off x="7871242" y="12124451"/>
                <a:ext cx="17857066" cy="794961"/>
              </a:xfrm>
              <a:prstGeom prst="rect">
                <a:avLst/>
              </a:prstGeom>
              <a:noFill/>
            </p:spPr>
            <p:txBody>
              <a:bodyPr wrap="square" lIns="0" tIns="0" rIns="0" bIns="0" rtlCol="0">
                <a:spAutoFit/>
              </a:bodyPr>
              <a:lstStyle/>
              <a:p>
                <a:r>
                  <a:rPr lang="pl-PL" b="0" i="0" dirty="0">
                    <a:solidFill>
                      <a:srgbClr val="0D0D0D"/>
                    </a:solidFill>
                    <a:effectLst/>
                    <a:highlight>
                      <a:srgbClr val="FFFFFF"/>
                    </a:highlight>
                    <a:latin typeface="Söhne"/>
                  </a:rPr>
                  <a:t>3 </a:t>
                </a:r>
                <a:r>
                  <a:rPr lang="en-US" b="0" i="0" dirty="0">
                    <a:solidFill>
                      <a:srgbClr val="0D0D0D"/>
                    </a:solidFill>
                    <a:effectLst/>
                    <a:highlight>
                      <a:srgbClr val="FFFFFF"/>
                    </a:highlight>
                    <a:latin typeface="Söhne"/>
                  </a:rPr>
                  <a:t>Calculate the midpoint between </a:t>
                </a:r>
                <a14:m>
                  <m:oMath xmlns:m="http://schemas.openxmlformats.org/officeDocument/2006/math">
                    <m:r>
                      <a:rPr lang="pl-PL" b="0" i="1" dirty="0" smtClean="0">
                        <a:solidFill>
                          <a:srgbClr val="0D0D0D"/>
                        </a:solidFill>
                        <a:effectLst/>
                        <a:highlight>
                          <a:srgbClr val="FFFFFF"/>
                        </a:highlight>
                        <a:latin typeface="Cambria Math" panose="02040503050406030204" pitchFamily="18" charset="0"/>
                      </a:rPr>
                      <m:t>[</m:t>
                    </m:r>
                    <m:r>
                      <a:rPr lang="en-US" b="0" i="1" dirty="0" err="1" smtClean="0">
                        <a:solidFill>
                          <a:srgbClr val="0D0D0D"/>
                        </a:solidFill>
                        <a:effectLst/>
                        <a:highlight>
                          <a:srgbClr val="FFFFFF"/>
                        </a:highlight>
                        <a:latin typeface="Cambria Math" panose="02040503050406030204" pitchFamily="18" charset="0"/>
                      </a:rPr>
                      <m:t>𝑎</m:t>
                    </m:r>
                    <m:r>
                      <a:rPr lang="en-US" b="0" i="1" dirty="0" err="1" smtClean="0">
                        <a:solidFill>
                          <a:srgbClr val="0D0D0D"/>
                        </a:solidFill>
                        <a:effectLst/>
                        <a:highlight>
                          <a:srgbClr val="FFFFFF"/>
                        </a:highlight>
                        <a:latin typeface="Cambria Math" panose="02040503050406030204" pitchFamily="18" charset="0"/>
                      </a:rPr>
                      <m:t>,</m:t>
                    </m:r>
                    <m:r>
                      <a:rPr lang="en-US" b="0" i="1" dirty="0" err="1" smtClean="0">
                        <a:solidFill>
                          <a:srgbClr val="0D0D0D"/>
                        </a:solidFill>
                        <a:effectLst/>
                        <a:highlight>
                          <a:srgbClr val="FFFFFF"/>
                        </a:highlight>
                        <a:latin typeface="Cambria Math" panose="02040503050406030204" pitchFamily="18" charset="0"/>
                      </a:rPr>
                      <m:t>𝑏</m:t>
                    </m:r>
                    <m:r>
                      <a:rPr lang="en-US" b="0" i="1" dirty="0" smtClean="0">
                        <a:solidFill>
                          <a:srgbClr val="0D0D0D"/>
                        </a:solidFill>
                        <a:effectLst/>
                        <a:highlight>
                          <a:srgbClr val="FFFFFF"/>
                        </a:highlight>
                        <a:latin typeface="Cambria Math" panose="02040503050406030204" pitchFamily="18" charset="0"/>
                      </a:rPr>
                      <m:t>], </m:t>
                    </m:r>
                  </m:oMath>
                </a14:m>
                <a:r>
                  <a:rPr lang="en-US" b="0" i="0" dirty="0">
                    <a:solidFill>
                      <a:srgbClr val="0D0D0D"/>
                    </a:solidFill>
                    <a:effectLst/>
                    <a:highlight>
                      <a:srgbClr val="FFFFFF"/>
                    </a:highlight>
                    <a:latin typeface="Söhne"/>
                  </a:rPr>
                  <a:t>that is </a:t>
                </a:r>
                <a14:m>
                  <m:oMath xmlns:m="http://schemas.openxmlformats.org/officeDocument/2006/math">
                    <m:sSub>
                      <m:sSubPr>
                        <m:ctrlPr>
                          <a:rPr lang="pl-PL" b="0" i="1" dirty="0" smtClean="0">
                            <a:solidFill>
                              <a:srgbClr val="0D0D0D"/>
                            </a:solidFill>
                            <a:effectLst/>
                            <a:highlight>
                              <a:srgbClr val="FFFFFF"/>
                            </a:highlight>
                            <a:latin typeface="Cambria Math" panose="02040503050406030204" pitchFamily="18" charset="0"/>
                          </a:rPr>
                        </m:ctrlPr>
                      </m:sSubPr>
                      <m:e>
                        <m:r>
                          <a:rPr lang="en-US" b="0" i="1" dirty="0" smtClean="0">
                            <a:solidFill>
                              <a:srgbClr val="0D0D0D"/>
                            </a:solidFill>
                            <a:effectLst/>
                            <a:highlight>
                              <a:srgbClr val="FFFFFF"/>
                            </a:highlight>
                            <a:latin typeface="Cambria Math" panose="02040503050406030204" pitchFamily="18" charset="0"/>
                          </a:rPr>
                          <m:t>𝑥</m:t>
                        </m:r>
                      </m:e>
                      <m:sub>
                        <m:r>
                          <a:rPr lang="en-US" b="0" i="1" dirty="0" err="1" smtClean="0">
                            <a:solidFill>
                              <a:srgbClr val="0D0D0D"/>
                            </a:solidFill>
                            <a:effectLst/>
                            <a:highlight>
                              <a:srgbClr val="FFFFFF"/>
                            </a:highlight>
                            <a:latin typeface="Cambria Math" panose="02040503050406030204" pitchFamily="18" charset="0"/>
                          </a:rPr>
                          <m:t>𝑖</m:t>
                        </m:r>
                      </m:sub>
                    </m:sSub>
                    <m:r>
                      <a:rPr lang="en-US" b="0" i="1" dirty="0" smtClean="0">
                        <a:solidFill>
                          <a:srgbClr val="0D0D0D"/>
                        </a:solidFill>
                        <a:effectLst/>
                        <a:highlight>
                          <a:srgbClr val="FFFFFF"/>
                        </a:highlight>
                        <a:latin typeface="Cambria Math" panose="02040503050406030204" pitchFamily="18" charset="0"/>
                      </a:rPr>
                      <m:t>=</m:t>
                    </m:r>
                    <m:f>
                      <m:fPr>
                        <m:ctrlPr>
                          <a:rPr lang="pl-PL" b="0" i="1" dirty="0" smtClean="0">
                            <a:solidFill>
                              <a:srgbClr val="0D0D0D"/>
                            </a:solidFill>
                            <a:effectLst/>
                            <a:highlight>
                              <a:srgbClr val="FFFFFF"/>
                            </a:highlight>
                            <a:latin typeface="Cambria Math" panose="02040503050406030204" pitchFamily="18" charset="0"/>
                          </a:rPr>
                        </m:ctrlPr>
                      </m:fPr>
                      <m:num>
                        <m:r>
                          <a:rPr lang="en-US" b="0" i="1" dirty="0" err="1" smtClean="0">
                            <a:solidFill>
                              <a:srgbClr val="0D0D0D"/>
                            </a:solidFill>
                            <a:effectLst/>
                            <a:highlight>
                              <a:srgbClr val="FFFFFF"/>
                            </a:highlight>
                            <a:latin typeface="Cambria Math" panose="02040503050406030204" pitchFamily="18" charset="0"/>
                          </a:rPr>
                          <m:t>𝑎</m:t>
                        </m:r>
                        <m:r>
                          <a:rPr lang="en-US" b="0" i="1" dirty="0" err="1" smtClean="0">
                            <a:solidFill>
                              <a:srgbClr val="0D0D0D"/>
                            </a:solidFill>
                            <a:effectLst/>
                            <a:highlight>
                              <a:srgbClr val="FFFFFF"/>
                            </a:highlight>
                            <a:latin typeface="Cambria Math" panose="02040503050406030204" pitchFamily="18" charset="0"/>
                          </a:rPr>
                          <m:t>+</m:t>
                        </m:r>
                        <m:r>
                          <a:rPr lang="en-US" b="0" i="1" dirty="0" err="1" smtClean="0">
                            <a:solidFill>
                              <a:srgbClr val="0D0D0D"/>
                            </a:solidFill>
                            <a:effectLst/>
                            <a:highlight>
                              <a:srgbClr val="FFFFFF"/>
                            </a:highlight>
                            <a:latin typeface="Cambria Math" panose="02040503050406030204" pitchFamily="18" charset="0"/>
                          </a:rPr>
                          <m:t>𝑏</m:t>
                        </m:r>
                      </m:num>
                      <m:den>
                        <m:r>
                          <a:rPr lang="pl-PL" b="0" i="1" dirty="0" smtClean="0">
                            <a:solidFill>
                              <a:srgbClr val="0D0D0D"/>
                            </a:solidFill>
                            <a:effectLst/>
                            <a:highlight>
                              <a:srgbClr val="FFFFFF"/>
                            </a:highlight>
                            <a:latin typeface="Cambria Math" panose="02040503050406030204" pitchFamily="18" charset="0"/>
                          </a:rPr>
                          <m:t>2</m:t>
                        </m:r>
                      </m:den>
                    </m:f>
                  </m:oMath>
                </a14:m>
                <a:r>
                  <a:rPr lang="en-US" b="0" i="0" dirty="0">
                    <a:solidFill>
                      <a:srgbClr val="0D0D0D"/>
                    </a:solidFill>
                    <a:effectLst/>
                    <a:highlight>
                      <a:srgbClr val="FFFFFF"/>
                    </a:highlight>
                    <a:latin typeface="KaTeX_Main"/>
                  </a:rPr>
                  <a:t>​</a:t>
                </a:r>
                <a:r>
                  <a:rPr lang="en-US" b="0" i="0" dirty="0">
                    <a:solidFill>
                      <a:srgbClr val="0D0D0D"/>
                    </a:solidFill>
                    <a:effectLst/>
                    <a:highlight>
                      <a:srgbClr val="FFFFFF"/>
                    </a:highlight>
                    <a:latin typeface="Söhne"/>
                  </a:rPr>
                  <a:t>.</a:t>
                </a:r>
                <a:endParaRPr lang="en-US" sz="4800" dirty="0">
                  <a:solidFill>
                    <a:schemeClr val="accent1"/>
                  </a:solidFill>
                  <a:latin typeface="+mj-lt"/>
                  <a:cs typeface="Poppins SemiBold" panose="02000000000000000000" pitchFamily="2" charset="0"/>
                </a:endParaRPr>
              </a:p>
            </p:txBody>
          </p:sp>
        </mc:Choice>
        <mc:Fallback xmlns="">
          <p:sp>
            <p:nvSpPr>
              <p:cNvPr id="8" name="TextBox 13">
                <a:extLst>
                  <a:ext uri="{FF2B5EF4-FFF2-40B4-BE49-F238E27FC236}">
                    <a16:creationId xmlns:a16="http://schemas.microsoft.com/office/drawing/2014/main" id="{BB167E24-5C10-ACB7-0A06-8AEFD6A01630}"/>
                  </a:ext>
                </a:extLst>
              </p:cNvPr>
              <p:cNvSpPr txBox="1">
                <a:spLocks noRot="1" noChangeAspect="1" noMove="1" noResize="1" noEditPoints="1" noAdjustHandles="1" noChangeArrowheads="1" noChangeShapeType="1" noTextEdit="1"/>
              </p:cNvSpPr>
              <p:nvPr/>
            </p:nvSpPr>
            <p:spPr>
              <a:xfrm>
                <a:off x="7871242" y="12124451"/>
                <a:ext cx="17857066" cy="794961"/>
              </a:xfrm>
              <a:prstGeom prst="rect">
                <a:avLst/>
              </a:prstGeom>
              <a:blipFill>
                <a:blip r:embed="rId4"/>
                <a:stretch>
                  <a:fillRect l="-1536" t="-1538"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13">
                <a:extLst>
                  <a:ext uri="{FF2B5EF4-FFF2-40B4-BE49-F238E27FC236}">
                    <a16:creationId xmlns:a16="http://schemas.microsoft.com/office/drawing/2014/main" id="{291AA8AA-AF5A-727A-6FB5-61D9D814BF90}"/>
                  </a:ext>
                </a:extLst>
              </p:cNvPr>
              <p:cNvSpPr txBox="1"/>
              <p:nvPr/>
            </p:nvSpPr>
            <p:spPr>
              <a:xfrm>
                <a:off x="2827293" y="9472373"/>
                <a:ext cx="17857066" cy="2215991"/>
              </a:xfrm>
              <a:prstGeom prst="rect">
                <a:avLst/>
              </a:prstGeom>
              <a:noFill/>
            </p:spPr>
            <p:txBody>
              <a:bodyPr wrap="square" lIns="0" tIns="0" rIns="0" bIns="0" rtlCol="0">
                <a:spAutoFit/>
              </a:bodyPr>
              <a:lstStyle/>
              <a:p>
                <a:pPr algn="l"/>
                <a:r>
                  <a:rPr lang="pl-PL" b="0" i="0" dirty="0">
                    <a:solidFill>
                      <a:srgbClr val="0D0D0D"/>
                    </a:solidFill>
                    <a:effectLst/>
                    <a:highlight>
                      <a:srgbClr val="FFFFFF"/>
                    </a:highlight>
                    <a:latin typeface="Söhne"/>
                  </a:rPr>
                  <a:t> End the </a:t>
                </a:r>
                <a:r>
                  <a:rPr lang="pl-PL" b="0" i="0" dirty="0" err="1">
                    <a:solidFill>
                      <a:srgbClr val="0D0D0D"/>
                    </a:solidFill>
                    <a:effectLst/>
                    <a:highlight>
                      <a:srgbClr val="FFFFFF"/>
                    </a:highlight>
                    <a:latin typeface="Söhne"/>
                  </a:rPr>
                  <a:t>algorithm</a:t>
                </a:r>
                <a:r>
                  <a:rPr lang="pl-PL" b="0" i="0" dirty="0">
                    <a:solidFill>
                      <a:srgbClr val="0D0D0D"/>
                    </a:solidFill>
                    <a:effectLst/>
                    <a:highlight>
                      <a:srgbClr val="FFFFFF"/>
                    </a:highlight>
                    <a:latin typeface="Söhne"/>
                  </a:rPr>
                  <a:t> </a:t>
                </a:r>
                <a:r>
                  <a:rPr lang="pl-PL" b="0" i="0" dirty="0" err="1">
                    <a:solidFill>
                      <a:srgbClr val="0D0D0D"/>
                    </a:solidFill>
                    <a:effectLst/>
                    <a:highlight>
                      <a:srgbClr val="FFFFFF"/>
                    </a:highlight>
                    <a:latin typeface="Söhne"/>
                  </a:rPr>
                  <a:t>if</a:t>
                </a:r>
                <a:r>
                  <a:rPr lang="pl-PL" b="0" i="0" dirty="0">
                    <a:solidFill>
                      <a:srgbClr val="0D0D0D"/>
                    </a:solidFill>
                    <a:effectLst/>
                    <a:highlight>
                      <a:srgbClr val="FFFFFF"/>
                    </a:highlight>
                    <a:latin typeface="Söhne"/>
                  </a:rPr>
                  <a:t>:</a:t>
                </a:r>
              </a:p>
              <a:p>
                <a:pPr lvl="2">
                  <a:buFont typeface="Arial" panose="020B0604020202020204" pitchFamily="34" charset="0"/>
                  <a:buChar char="•"/>
                </a:pPr>
                <a14:m>
                  <m:oMath xmlns:m="http://schemas.openxmlformats.org/officeDocument/2006/math">
                    <m:r>
                      <a:rPr lang="pl-PL" b="0" i="1" dirty="0" smtClean="0">
                        <a:solidFill>
                          <a:srgbClr val="0D0D0D"/>
                        </a:solidFill>
                        <a:effectLst/>
                        <a:highlight>
                          <a:srgbClr val="FFFFFF"/>
                        </a:highlight>
                        <a:latin typeface="Cambria Math" panose="02040503050406030204" pitchFamily="18" charset="0"/>
                      </a:rPr>
                      <m:t>𝑓</m:t>
                    </m:r>
                    <m:r>
                      <a:rPr lang="pl-PL" b="0" i="1" dirty="0" smtClean="0">
                        <a:solidFill>
                          <a:srgbClr val="0D0D0D"/>
                        </a:solidFill>
                        <a:effectLst/>
                        <a:highlight>
                          <a:srgbClr val="FFFFFF"/>
                        </a:highlight>
                        <a:latin typeface="Cambria Math" panose="02040503050406030204" pitchFamily="18" charset="0"/>
                      </a:rPr>
                      <m:t>(</m:t>
                    </m:r>
                    <m:sSub>
                      <m:sSubPr>
                        <m:ctrlPr>
                          <a:rPr lang="pl-PL" b="0" i="1" dirty="0" smtClean="0">
                            <a:solidFill>
                              <a:srgbClr val="0D0D0D"/>
                            </a:solidFill>
                            <a:effectLst/>
                            <a:highlight>
                              <a:srgbClr val="FFFFFF"/>
                            </a:highlight>
                            <a:latin typeface="Cambria Math" panose="02040503050406030204" pitchFamily="18" charset="0"/>
                          </a:rPr>
                        </m:ctrlPr>
                      </m:sSubPr>
                      <m:e>
                        <m:r>
                          <a:rPr lang="pl-PL" b="0" i="1" dirty="0" smtClean="0">
                            <a:solidFill>
                              <a:srgbClr val="0D0D0D"/>
                            </a:solidFill>
                            <a:effectLst/>
                            <a:highlight>
                              <a:srgbClr val="FFFFFF"/>
                            </a:highlight>
                            <a:latin typeface="Cambria Math" panose="02040503050406030204" pitchFamily="18" charset="0"/>
                          </a:rPr>
                          <m:t>𝑥</m:t>
                        </m:r>
                      </m:e>
                      <m:sub>
                        <m:r>
                          <a:rPr lang="pl-PL" b="0" i="1" dirty="0" smtClean="0">
                            <a:solidFill>
                              <a:srgbClr val="0D0D0D"/>
                            </a:solidFill>
                            <a:effectLst/>
                            <a:highlight>
                              <a:srgbClr val="FFFFFF"/>
                            </a:highlight>
                            <a:latin typeface="Cambria Math" panose="02040503050406030204" pitchFamily="18" charset="0"/>
                          </a:rPr>
                          <m:t>𝑖</m:t>
                        </m:r>
                      </m:sub>
                    </m:sSub>
                    <m:r>
                      <a:rPr lang="pl-PL" b="0" i="1" dirty="0" smtClean="0">
                        <a:solidFill>
                          <a:srgbClr val="0D0D0D"/>
                        </a:solidFill>
                        <a:effectLst/>
                        <a:highlight>
                          <a:srgbClr val="FFFFFF"/>
                        </a:highlight>
                        <a:latin typeface="Cambria Math" panose="02040503050406030204" pitchFamily="18" charset="0"/>
                      </a:rPr>
                      <m:t>)=0</m:t>
                    </m:r>
                  </m:oMath>
                </a14:m>
                <a:endParaRPr lang="pl-PL" b="0" i="0" dirty="0">
                  <a:solidFill>
                    <a:srgbClr val="0D0D0D"/>
                  </a:solidFill>
                  <a:effectLst/>
                  <a:highlight>
                    <a:srgbClr val="FFFFFF"/>
                  </a:highlight>
                  <a:latin typeface="Söhne"/>
                </a:endParaRPr>
              </a:p>
              <a:p>
                <a:pPr lvl="2">
                  <a:buFont typeface="Arial" panose="020B0604020202020204" pitchFamily="34" charset="0"/>
                  <a:buChar char="•"/>
                </a:pPr>
                <a14:m>
                  <m:oMath xmlns:m="http://schemas.openxmlformats.org/officeDocument/2006/math">
                    <m:r>
                      <a:rPr lang="pl-PL" b="0" i="1" dirty="0" smtClean="0">
                        <a:solidFill>
                          <a:srgbClr val="0D0D0D"/>
                        </a:solidFill>
                        <a:effectLst/>
                        <a:highlight>
                          <a:srgbClr val="FFFFFF"/>
                        </a:highlight>
                        <a:latin typeface="Cambria Math" panose="02040503050406030204" pitchFamily="18" charset="0"/>
                      </a:rPr>
                      <m:t>𝑖</m:t>
                    </m:r>
                    <m:r>
                      <a:rPr lang="pl-PL" b="0" i="1" dirty="0" smtClean="0">
                        <a:solidFill>
                          <a:srgbClr val="0D0D0D"/>
                        </a:solidFill>
                        <a:effectLst/>
                        <a:highlight>
                          <a:srgbClr val="FFFFFF"/>
                        </a:highlight>
                        <a:latin typeface="Cambria Math" panose="02040503050406030204" pitchFamily="18" charset="0"/>
                      </a:rPr>
                      <m:t>&gt;1</m:t>
                    </m:r>
                  </m:oMath>
                </a14:m>
                <a:r>
                  <a:rPr lang="pl-PL" b="0" i="0" dirty="0">
                    <a:solidFill>
                      <a:srgbClr val="0D0D0D"/>
                    </a:solidFill>
                    <a:effectLst/>
                    <a:highlight>
                      <a:srgbClr val="FFFFFF"/>
                    </a:highlight>
                    <a:latin typeface="Söhne"/>
                  </a:rPr>
                  <a:t> and </a:t>
                </a:r>
                <a14:m>
                  <m:oMath xmlns:m="http://schemas.openxmlformats.org/officeDocument/2006/math">
                    <m:r>
                      <a:rPr lang="pl-PL" b="0" i="1" dirty="0" smtClean="0">
                        <a:solidFill>
                          <a:srgbClr val="0D0D0D"/>
                        </a:solidFill>
                        <a:effectLst/>
                        <a:highlight>
                          <a:srgbClr val="FFFFFF"/>
                        </a:highlight>
                        <a:latin typeface="Cambria Math" panose="02040503050406030204" pitchFamily="18" charset="0"/>
                      </a:rPr>
                      <m:t>∣</m:t>
                    </m:r>
                    <m:r>
                      <a:rPr lang="pl-PL" b="0" i="1" dirty="0" smtClean="0">
                        <a:solidFill>
                          <a:srgbClr val="0D0D0D"/>
                        </a:solidFill>
                        <a:effectLst/>
                        <a:highlight>
                          <a:srgbClr val="FFFFFF"/>
                        </a:highlight>
                        <a:latin typeface="Cambria Math" panose="02040503050406030204" pitchFamily="18" charset="0"/>
                      </a:rPr>
                      <m:t>𝑥𝑖</m:t>
                    </m:r>
                    <m:r>
                      <a:rPr lang="pl-PL" b="0" i="1" dirty="0" smtClean="0">
                        <a:solidFill>
                          <a:srgbClr val="0D0D0D"/>
                        </a:solidFill>
                        <a:effectLst/>
                        <a:highlight>
                          <a:srgbClr val="FFFFFF"/>
                        </a:highlight>
                        <a:latin typeface="Cambria Math" panose="02040503050406030204" pitchFamily="18" charset="0"/>
                      </a:rPr>
                      <m:t>−</m:t>
                    </m:r>
                    <m:r>
                      <a:rPr lang="pl-PL" b="0" i="1" dirty="0" smtClean="0">
                        <a:solidFill>
                          <a:srgbClr val="0D0D0D"/>
                        </a:solidFill>
                        <a:effectLst/>
                        <a:highlight>
                          <a:srgbClr val="FFFFFF"/>
                        </a:highlight>
                        <a:latin typeface="Cambria Math" panose="02040503050406030204" pitchFamily="18" charset="0"/>
                      </a:rPr>
                      <m:t>𝑥𝑖</m:t>
                    </m:r>
                    <m:r>
                      <a:rPr lang="pl-PL" b="0" i="1" dirty="0" smtClean="0">
                        <a:solidFill>
                          <a:srgbClr val="0D0D0D"/>
                        </a:solidFill>
                        <a:effectLst/>
                        <a:highlight>
                          <a:srgbClr val="FFFFFF"/>
                        </a:highlight>
                        <a:latin typeface="Cambria Math" panose="02040503050406030204" pitchFamily="18" charset="0"/>
                      </a:rPr>
                      <m:t>−1∣≤</m:t>
                    </m:r>
                    <m:r>
                      <a:rPr lang="el-GR" b="0" i="1" dirty="0" smtClean="0">
                        <a:solidFill>
                          <a:srgbClr val="0D0D0D"/>
                        </a:solidFill>
                        <a:effectLst/>
                        <a:highlight>
                          <a:srgbClr val="FFFFFF"/>
                        </a:highlight>
                        <a:latin typeface="Cambria Math" panose="02040503050406030204" pitchFamily="18" charset="0"/>
                      </a:rPr>
                      <m:t>𝜖</m:t>
                    </m:r>
                  </m:oMath>
                </a14:m>
                <a:r>
                  <a:rPr lang="el-GR" b="0" i="0" dirty="0">
                    <a:solidFill>
                      <a:srgbClr val="0D0D0D"/>
                    </a:solidFill>
                    <a:effectLst/>
                    <a:highlight>
                      <a:srgbClr val="FFFFFF"/>
                    </a:highlight>
                    <a:latin typeface="Söhne"/>
                  </a:rPr>
                  <a:t> </a:t>
                </a:r>
                <a:endParaRPr lang="pl-PL" b="0" i="0" dirty="0">
                  <a:solidFill>
                    <a:srgbClr val="0D0D0D"/>
                  </a:solidFill>
                  <a:effectLst/>
                  <a:highlight>
                    <a:srgbClr val="FFFFFF"/>
                  </a:highlight>
                  <a:latin typeface="Söhne"/>
                </a:endParaRPr>
              </a:p>
              <a:p>
                <a:pPr lvl="1"/>
                <a:r>
                  <a:rPr lang="pl-PL" b="0" i="0" dirty="0">
                    <a:solidFill>
                      <a:srgbClr val="0D0D0D"/>
                    </a:solidFill>
                    <a:effectLst/>
                    <a:highlight>
                      <a:srgbClr val="FFFFFF"/>
                    </a:highlight>
                    <a:latin typeface="Söhne"/>
                  </a:rPr>
                  <a:t>Otherwise, set </a:t>
                </a:r>
                <a14:m>
                  <m:oMath xmlns:m="http://schemas.openxmlformats.org/officeDocument/2006/math">
                    <m:r>
                      <a:rPr lang="pl-PL" b="0" i="1" dirty="0" smtClean="0">
                        <a:solidFill>
                          <a:srgbClr val="0D0D0D"/>
                        </a:solidFill>
                        <a:effectLst/>
                        <a:highlight>
                          <a:srgbClr val="FFFFFF"/>
                        </a:highlight>
                        <a:latin typeface="Cambria Math" panose="02040503050406030204" pitchFamily="18" charset="0"/>
                      </a:rPr>
                      <m:t>𝑖</m:t>
                    </m:r>
                    <m:r>
                      <a:rPr lang="pl-PL" b="0" i="1" dirty="0" smtClean="0">
                        <a:solidFill>
                          <a:srgbClr val="0D0D0D"/>
                        </a:solidFill>
                        <a:effectLst/>
                        <a:highlight>
                          <a:srgbClr val="FFFFFF"/>
                        </a:highlight>
                        <a:latin typeface="Cambria Math" panose="02040503050406030204" pitchFamily="18" charset="0"/>
                      </a:rPr>
                      <m:t>=</m:t>
                    </m:r>
                    <m:r>
                      <a:rPr lang="pl-PL" b="0" i="1" dirty="0" smtClean="0">
                        <a:solidFill>
                          <a:srgbClr val="0D0D0D"/>
                        </a:solidFill>
                        <a:effectLst/>
                        <a:highlight>
                          <a:srgbClr val="FFFFFF"/>
                        </a:highlight>
                        <a:latin typeface="Cambria Math" panose="02040503050406030204" pitchFamily="18" charset="0"/>
                      </a:rPr>
                      <m:t>𝑖</m:t>
                    </m:r>
                    <m:r>
                      <a:rPr lang="pl-PL" b="0" i="1" dirty="0" smtClean="0">
                        <a:solidFill>
                          <a:srgbClr val="0D0D0D"/>
                        </a:solidFill>
                        <a:effectLst/>
                        <a:highlight>
                          <a:srgbClr val="FFFFFF"/>
                        </a:highlight>
                        <a:latin typeface="Cambria Math" panose="02040503050406030204" pitchFamily="18" charset="0"/>
                      </a:rPr>
                      <m:t>+1</m:t>
                    </m:r>
                  </m:oMath>
                </a14:m>
                <a:r>
                  <a:rPr lang="pl-PL" b="0" i="0" dirty="0">
                    <a:solidFill>
                      <a:srgbClr val="0D0D0D"/>
                    </a:solidFill>
                    <a:effectLst/>
                    <a:highlight>
                      <a:srgbClr val="FFFFFF"/>
                    </a:highlight>
                    <a:latin typeface="Söhne"/>
                  </a:rPr>
                  <a:t>.</a:t>
                </a:r>
              </a:p>
            </p:txBody>
          </p:sp>
        </mc:Choice>
        <mc:Fallback xmlns="">
          <p:sp>
            <p:nvSpPr>
              <p:cNvPr id="9" name="TextBox 13">
                <a:extLst>
                  <a:ext uri="{FF2B5EF4-FFF2-40B4-BE49-F238E27FC236}">
                    <a16:creationId xmlns:a16="http://schemas.microsoft.com/office/drawing/2014/main" id="{291AA8AA-AF5A-727A-6FB5-61D9D814BF90}"/>
                  </a:ext>
                </a:extLst>
              </p:cNvPr>
              <p:cNvSpPr txBox="1">
                <a:spLocks noRot="1" noChangeAspect="1" noMove="1" noResize="1" noEditPoints="1" noAdjustHandles="1" noChangeArrowheads="1" noChangeShapeType="1" noTextEdit="1"/>
              </p:cNvSpPr>
              <p:nvPr/>
            </p:nvSpPr>
            <p:spPr>
              <a:xfrm>
                <a:off x="2827293" y="9472373"/>
                <a:ext cx="17857066" cy="2215991"/>
              </a:xfrm>
              <a:prstGeom prst="rect">
                <a:avLst/>
              </a:prstGeom>
              <a:blipFill>
                <a:blip r:embed="rId5"/>
                <a:stretch>
                  <a:fillRect l="-1571" t="-6336" b="-115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3">
                <a:extLst>
                  <a:ext uri="{FF2B5EF4-FFF2-40B4-BE49-F238E27FC236}">
                    <a16:creationId xmlns:a16="http://schemas.microsoft.com/office/drawing/2014/main" id="{830C21DF-3045-9C7C-C03F-F550A2F3C064}"/>
                  </a:ext>
                </a:extLst>
              </p:cNvPr>
              <p:cNvSpPr txBox="1"/>
              <p:nvPr/>
            </p:nvSpPr>
            <p:spPr>
              <a:xfrm>
                <a:off x="2827293" y="6932293"/>
                <a:ext cx="17857066" cy="897746"/>
              </a:xfrm>
              <a:prstGeom prst="rect">
                <a:avLst/>
              </a:prstGeom>
              <a:noFill/>
            </p:spPr>
            <p:txBody>
              <a:bodyPr wrap="square" lIns="0" tIns="0" rIns="0" bIns="0" rtlCol="0">
                <a:spAutoFit/>
              </a:bodyPr>
              <a:lstStyle/>
              <a:p>
                <a:r>
                  <a:rPr lang="pl-PL" b="0" i="0" dirty="0">
                    <a:solidFill>
                      <a:srgbClr val="0D0D0D"/>
                    </a:solidFill>
                    <a:effectLst/>
                    <a:highlight>
                      <a:srgbClr val="FFFFFF"/>
                    </a:highlight>
                    <a:latin typeface="Söhne"/>
                  </a:rPr>
                  <a:t>5 </a:t>
                </a:r>
                <a:r>
                  <a:rPr lang="pl-PL" b="0" i="0" dirty="0" err="1">
                    <a:solidFill>
                      <a:srgbClr val="0D0D0D"/>
                    </a:solidFill>
                    <a:effectLst/>
                    <a:highlight>
                      <a:srgbClr val="FFFFFF"/>
                    </a:highlight>
                    <a:latin typeface="Söhne"/>
                  </a:rPr>
                  <a:t>Calculate</a:t>
                </a:r>
                <a:r>
                  <a:rPr lang="pl-PL" b="0" i="0" dirty="0">
                    <a:solidFill>
                      <a:srgbClr val="0D0D0D"/>
                    </a:solidFill>
                    <a:effectLst/>
                    <a:highlight>
                      <a:srgbClr val="FFFFFF"/>
                    </a:highlight>
                    <a:latin typeface="Söhne"/>
                  </a:rPr>
                  <a:t> </a:t>
                </a:r>
                <a14:m>
                  <m:oMath xmlns:m="http://schemas.openxmlformats.org/officeDocument/2006/math">
                    <m:sSub>
                      <m:sSubPr>
                        <m:ctrlPr>
                          <a:rPr lang="pl-PL" b="0" i="1" smtClean="0">
                            <a:solidFill>
                              <a:srgbClr val="0D0D0D"/>
                            </a:solidFill>
                            <a:effectLst/>
                            <a:highlight>
                              <a:srgbClr val="FFFFFF"/>
                            </a:highlight>
                            <a:latin typeface="Cambria Math" panose="02040503050406030204" pitchFamily="18" charset="0"/>
                          </a:rPr>
                        </m:ctrlPr>
                      </m:sSubPr>
                      <m:e>
                        <m:r>
                          <a:rPr lang="pl-PL" b="0" i="1" smtClean="0">
                            <a:solidFill>
                              <a:srgbClr val="0D0D0D"/>
                            </a:solidFill>
                            <a:effectLst/>
                            <a:highlight>
                              <a:srgbClr val="FFFFFF"/>
                            </a:highlight>
                            <a:latin typeface="Cambria Math" panose="02040503050406030204" pitchFamily="18" charset="0"/>
                          </a:rPr>
                          <m:t>𝑥</m:t>
                        </m:r>
                      </m:e>
                      <m:sub>
                        <m:r>
                          <a:rPr lang="pl-PL" b="0" i="1" smtClean="0">
                            <a:solidFill>
                              <a:srgbClr val="0D0D0D"/>
                            </a:solidFill>
                            <a:effectLst/>
                            <a:highlight>
                              <a:srgbClr val="FFFFFF"/>
                            </a:highlight>
                            <a:latin typeface="Cambria Math" panose="02040503050406030204" pitchFamily="18" charset="0"/>
                          </a:rPr>
                          <m:t>𝑖</m:t>
                        </m:r>
                        <m:r>
                          <a:rPr lang="pl-PL" b="0" i="1" smtClean="0">
                            <a:solidFill>
                              <a:srgbClr val="0D0D0D"/>
                            </a:solidFill>
                            <a:effectLst/>
                            <a:highlight>
                              <a:srgbClr val="FFFFFF"/>
                            </a:highlight>
                            <a:latin typeface="Cambria Math" panose="02040503050406030204" pitchFamily="18" charset="0"/>
                          </a:rPr>
                          <m:t>+1</m:t>
                        </m:r>
                      </m:sub>
                    </m:sSub>
                    <m:r>
                      <a:rPr lang="pl-PL" b="0" i="1" smtClean="0">
                        <a:solidFill>
                          <a:srgbClr val="0D0D0D"/>
                        </a:solidFill>
                        <a:effectLst/>
                        <a:highlight>
                          <a:srgbClr val="FFFFFF"/>
                        </a:highlight>
                        <a:latin typeface="Cambria Math" panose="02040503050406030204" pitchFamily="18" charset="0"/>
                      </a:rPr>
                      <m:t>=</m:t>
                    </m:r>
                    <m:sSub>
                      <m:sSubPr>
                        <m:ctrlPr>
                          <a:rPr lang="pl-PL" b="0" i="1" smtClean="0">
                            <a:solidFill>
                              <a:srgbClr val="0D0D0D"/>
                            </a:solidFill>
                            <a:effectLst/>
                            <a:highlight>
                              <a:srgbClr val="FFFFFF"/>
                            </a:highlight>
                            <a:latin typeface="Cambria Math" panose="02040503050406030204" pitchFamily="18" charset="0"/>
                          </a:rPr>
                        </m:ctrlPr>
                      </m:sSubPr>
                      <m:e>
                        <m:r>
                          <a:rPr lang="pl-PL" b="0" i="1" smtClean="0">
                            <a:solidFill>
                              <a:srgbClr val="0D0D0D"/>
                            </a:solidFill>
                            <a:effectLst/>
                            <a:highlight>
                              <a:srgbClr val="FFFFFF"/>
                            </a:highlight>
                            <a:latin typeface="Cambria Math" panose="02040503050406030204" pitchFamily="18" charset="0"/>
                          </a:rPr>
                          <m:t>𝑥</m:t>
                        </m:r>
                      </m:e>
                      <m:sub>
                        <m:r>
                          <a:rPr lang="pl-PL" b="0" i="1" smtClean="0">
                            <a:solidFill>
                              <a:srgbClr val="0D0D0D"/>
                            </a:solidFill>
                            <a:effectLst/>
                            <a:highlight>
                              <a:srgbClr val="FFFFFF"/>
                            </a:highlight>
                            <a:latin typeface="Cambria Math" panose="02040503050406030204" pitchFamily="18" charset="0"/>
                          </a:rPr>
                          <m:t>𝑖</m:t>
                        </m:r>
                      </m:sub>
                    </m:sSub>
                    <m:r>
                      <a:rPr lang="pl-PL" b="0" i="1" smtClean="0">
                        <a:solidFill>
                          <a:srgbClr val="0D0D0D"/>
                        </a:solidFill>
                        <a:effectLst/>
                        <a:highlight>
                          <a:srgbClr val="FFFFFF"/>
                        </a:highlight>
                        <a:latin typeface="Cambria Math" panose="02040503050406030204" pitchFamily="18" charset="0"/>
                      </a:rPr>
                      <m:t>−</m:t>
                    </m:r>
                    <m:f>
                      <m:fPr>
                        <m:ctrlPr>
                          <a:rPr lang="pl-PL" b="0" i="1" smtClean="0">
                            <a:solidFill>
                              <a:srgbClr val="0D0D0D"/>
                            </a:solidFill>
                            <a:effectLst/>
                            <a:highlight>
                              <a:srgbClr val="FFFFFF"/>
                            </a:highlight>
                            <a:latin typeface="Cambria Math" panose="02040503050406030204" pitchFamily="18" charset="0"/>
                          </a:rPr>
                        </m:ctrlPr>
                      </m:fPr>
                      <m:num>
                        <m:r>
                          <a:rPr lang="pl-PL" b="0" i="1" smtClean="0">
                            <a:solidFill>
                              <a:srgbClr val="0D0D0D"/>
                            </a:solidFill>
                            <a:effectLst/>
                            <a:highlight>
                              <a:srgbClr val="FFFFFF"/>
                            </a:highlight>
                            <a:latin typeface="Cambria Math" panose="02040503050406030204" pitchFamily="18" charset="0"/>
                          </a:rPr>
                          <m:t>𝑓</m:t>
                        </m:r>
                        <m:d>
                          <m:dPr>
                            <m:ctrlPr>
                              <a:rPr lang="pl-PL" b="0" i="1" smtClean="0">
                                <a:solidFill>
                                  <a:srgbClr val="0D0D0D"/>
                                </a:solidFill>
                                <a:effectLst/>
                                <a:highlight>
                                  <a:srgbClr val="FFFFFF"/>
                                </a:highlight>
                                <a:latin typeface="Cambria Math" panose="02040503050406030204" pitchFamily="18" charset="0"/>
                              </a:rPr>
                            </m:ctrlPr>
                          </m:dPr>
                          <m:e>
                            <m:sSub>
                              <m:sSubPr>
                                <m:ctrlPr>
                                  <a:rPr lang="pl-PL" b="0" i="1" smtClean="0">
                                    <a:solidFill>
                                      <a:srgbClr val="0D0D0D"/>
                                    </a:solidFill>
                                    <a:effectLst/>
                                    <a:highlight>
                                      <a:srgbClr val="FFFFFF"/>
                                    </a:highlight>
                                    <a:latin typeface="Cambria Math" panose="02040503050406030204" pitchFamily="18" charset="0"/>
                                  </a:rPr>
                                </m:ctrlPr>
                              </m:sSubPr>
                              <m:e>
                                <m:r>
                                  <a:rPr lang="pl-PL" b="0" i="1" smtClean="0">
                                    <a:solidFill>
                                      <a:srgbClr val="0D0D0D"/>
                                    </a:solidFill>
                                    <a:effectLst/>
                                    <a:highlight>
                                      <a:srgbClr val="FFFFFF"/>
                                    </a:highlight>
                                    <a:latin typeface="Cambria Math" panose="02040503050406030204" pitchFamily="18" charset="0"/>
                                  </a:rPr>
                                  <m:t>𝑥</m:t>
                                </m:r>
                              </m:e>
                              <m:sub>
                                <m:r>
                                  <a:rPr lang="pl-PL" b="0" i="1" smtClean="0">
                                    <a:solidFill>
                                      <a:srgbClr val="0D0D0D"/>
                                    </a:solidFill>
                                    <a:effectLst/>
                                    <a:highlight>
                                      <a:srgbClr val="FFFFFF"/>
                                    </a:highlight>
                                    <a:latin typeface="Cambria Math" panose="02040503050406030204" pitchFamily="18" charset="0"/>
                                  </a:rPr>
                                  <m:t>𝑖</m:t>
                                </m:r>
                              </m:sub>
                            </m:sSub>
                          </m:e>
                        </m:d>
                      </m:num>
                      <m:den>
                        <m:sSup>
                          <m:sSupPr>
                            <m:ctrlPr>
                              <a:rPr lang="pl-PL" b="0" i="1" smtClean="0">
                                <a:solidFill>
                                  <a:srgbClr val="0D0D0D"/>
                                </a:solidFill>
                                <a:effectLst/>
                                <a:highlight>
                                  <a:srgbClr val="FFFFFF"/>
                                </a:highlight>
                                <a:latin typeface="Cambria Math" panose="02040503050406030204" pitchFamily="18" charset="0"/>
                              </a:rPr>
                            </m:ctrlPr>
                          </m:sSupPr>
                          <m:e>
                            <m:r>
                              <a:rPr lang="pl-PL" b="0" i="1" smtClean="0">
                                <a:solidFill>
                                  <a:srgbClr val="0D0D0D"/>
                                </a:solidFill>
                                <a:effectLst/>
                                <a:highlight>
                                  <a:srgbClr val="FFFFFF"/>
                                </a:highlight>
                                <a:latin typeface="Cambria Math" panose="02040503050406030204" pitchFamily="18" charset="0"/>
                              </a:rPr>
                              <m:t>𝑓</m:t>
                            </m:r>
                          </m:e>
                          <m:sup>
                            <m:r>
                              <a:rPr lang="pl-PL" b="0" i="1" smtClean="0">
                                <a:solidFill>
                                  <a:srgbClr val="0D0D0D"/>
                                </a:solidFill>
                                <a:effectLst/>
                                <a:highlight>
                                  <a:srgbClr val="FFFFFF"/>
                                </a:highlight>
                                <a:latin typeface="Cambria Math" panose="02040503050406030204" pitchFamily="18" charset="0"/>
                              </a:rPr>
                              <m:t>′</m:t>
                            </m:r>
                          </m:sup>
                        </m:sSup>
                        <m:d>
                          <m:dPr>
                            <m:ctrlPr>
                              <a:rPr lang="pl-PL" b="0" i="1" smtClean="0">
                                <a:solidFill>
                                  <a:srgbClr val="0D0D0D"/>
                                </a:solidFill>
                                <a:effectLst/>
                                <a:highlight>
                                  <a:srgbClr val="FFFFFF"/>
                                </a:highlight>
                                <a:latin typeface="Cambria Math" panose="02040503050406030204" pitchFamily="18" charset="0"/>
                              </a:rPr>
                            </m:ctrlPr>
                          </m:dPr>
                          <m:e>
                            <m:sSub>
                              <m:sSubPr>
                                <m:ctrlPr>
                                  <a:rPr lang="pl-PL" b="0" i="1" smtClean="0">
                                    <a:solidFill>
                                      <a:srgbClr val="0D0D0D"/>
                                    </a:solidFill>
                                    <a:effectLst/>
                                    <a:highlight>
                                      <a:srgbClr val="FFFFFF"/>
                                    </a:highlight>
                                    <a:latin typeface="Cambria Math" panose="02040503050406030204" pitchFamily="18" charset="0"/>
                                  </a:rPr>
                                </m:ctrlPr>
                              </m:sSubPr>
                              <m:e>
                                <m:r>
                                  <a:rPr lang="pl-PL" b="0" i="1" smtClean="0">
                                    <a:solidFill>
                                      <a:srgbClr val="0D0D0D"/>
                                    </a:solidFill>
                                    <a:effectLst/>
                                    <a:highlight>
                                      <a:srgbClr val="FFFFFF"/>
                                    </a:highlight>
                                    <a:latin typeface="Cambria Math" panose="02040503050406030204" pitchFamily="18" charset="0"/>
                                  </a:rPr>
                                  <m:t>𝑥</m:t>
                                </m:r>
                              </m:e>
                              <m:sub>
                                <m:r>
                                  <a:rPr lang="pl-PL" b="0" i="1" smtClean="0">
                                    <a:solidFill>
                                      <a:srgbClr val="0D0D0D"/>
                                    </a:solidFill>
                                    <a:effectLst/>
                                    <a:highlight>
                                      <a:srgbClr val="FFFFFF"/>
                                    </a:highlight>
                                    <a:latin typeface="Cambria Math" panose="02040503050406030204" pitchFamily="18" charset="0"/>
                                  </a:rPr>
                                  <m:t>𝑖</m:t>
                                </m:r>
                              </m:sub>
                            </m:sSub>
                          </m:e>
                        </m:d>
                      </m:den>
                    </m:f>
                  </m:oMath>
                </a14:m>
                <a:endParaRPr lang="en-US" sz="4800" dirty="0">
                  <a:solidFill>
                    <a:schemeClr val="accent1"/>
                  </a:solidFill>
                  <a:latin typeface="+mj-lt"/>
                  <a:cs typeface="Poppins SemiBold" panose="02000000000000000000" pitchFamily="2" charset="0"/>
                </a:endParaRPr>
              </a:p>
            </p:txBody>
          </p:sp>
        </mc:Choice>
        <mc:Fallback xmlns="">
          <p:sp>
            <p:nvSpPr>
              <p:cNvPr id="11" name="TextBox 13">
                <a:extLst>
                  <a:ext uri="{FF2B5EF4-FFF2-40B4-BE49-F238E27FC236}">
                    <a16:creationId xmlns:a16="http://schemas.microsoft.com/office/drawing/2014/main" id="{830C21DF-3045-9C7C-C03F-F550A2F3C064}"/>
                  </a:ext>
                </a:extLst>
              </p:cNvPr>
              <p:cNvSpPr txBox="1">
                <a:spLocks noRot="1" noChangeAspect="1" noMove="1" noResize="1" noEditPoints="1" noAdjustHandles="1" noChangeArrowheads="1" noChangeShapeType="1" noTextEdit="1"/>
              </p:cNvSpPr>
              <p:nvPr/>
            </p:nvSpPr>
            <p:spPr>
              <a:xfrm>
                <a:off x="2827293" y="6932293"/>
                <a:ext cx="17857066" cy="897746"/>
              </a:xfrm>
              <a:prstGeom prst="rect">
                <a:avLst/>
              </a:prstGeom>
              <a:blipFill>
                <a:blip r:embed="rId6"/>
                <a:stretch>
                  <a:fillRect l="-1571" b="-10204"/>
                </a:stretch>
              </a:blipFill>
            </p:spPr>
            <p:txBody>
              <a:bodyPr/>
              <a:lstStyle/>
              <a:p>
                <a:r>
                  <a:rPr lang="en-US">
                    <a:noFill/>
                  </a:rPr>
                  <a:t> </a:t>
                </a:r>
              </a:p>
            </p:txBody>
          </p:sp>
        </mc:Fallback>
      </mc:AlternateContent>
    </p:spTree>
    <p:extLst>
      <p:ext uri="{BB962C8B-B14F-4D97-AF65-F5344CB8AC3E}">
        <p14:creationId xmlns:p14="http://schemas.microsoft.com/office/powerpoint/2010/main" val="7439227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3135631"/>
            <a:ext cx="17857066" cy="830997"/>
          </a:xfrm>
          <a:prstGeom prst="rect">
            <a:avLst/>
          </a:prstGeom>
          <a:noFill/>
        </p:spPr>
        <p:txBody>
          <a:bodyPr wrap="square" lIns="0" tIns="0" rIns="0" bIns="0" rtlCol="0">
            <a:spAutoFit/>
          </a:bodyPr>
          <a:lstStyle/>
          <a:p>
            <a:r>
              <a:rPr lang="pl-PL" sz="5400" b="1" dirty="0">
                <a:solidFill>
                  <a:srgbClr val="0D0D0D"/>
                </a:solidFill>
                <a:latin typeface="+mj-lt"/>
              </a:rPr>
              <a:t>Newton – </a:t>
            </a:r>
            <a:r>
              <a:rPr lang="pl-PL" sz="5400" b="1" dirty="0" err="1">
                <a:solidFill>
                  <a:srgbClr val="0D0D0D"/>
                </a:solidFill>
                <a:latin typeface="+mj-lt"/>
              </a:rPr>
              <a:t>Raphson</a:t>
            </a:r>
            <a:r>
              <a:rPr lang="pl-PL" sz="5400" b="1" dirty="0">
                <a:solidFill>
                  <a:srgbClr val="0D0D0D"/>
                </a:solidFill>
                <a:latin typeface="+mj-lt"/>
              </a:rPr>
              <a:t> </a:t>
            </a:r>
            <a:r>
              <a:rPr lang="pl-PL" sz="5400" b="1" dirty="0" err="1">
                <a:solidFill>
                  <a:srgbClr val="0D0D0D"/>
                </a:solidFill>
                <a:latin typeface="+mj-lt"/>
              </a:rPr>
              <a:t>method</a:t>
            </a:r>
            <a:r>
              <a:rPr lang="pl-PL" sz="5400" b="1" dirty="0">
                <a:solidFill>
                  <a:srgbClr val="0D0D0D"/>
                </a:solidFill>
                <a:latin typeface="+mj-lt"/>
              </a:rPr>
              <a:t> - </a:t>
            </a:r>
            <a:r>
              <a:rPr lang="pl-PL" sz="5400" b="1" dirty="0" err="1">
                <a:solidFill>
                  <a:srgbClr val="0D0D0D"/>
                </a:solidFill>
                <a:latin typeface="+mj-lt"/>
              </a:rPr>
              <a:t>example</a:t>
            </a:r>
            <a:endParaRPr lang="en-US" sz="5400" b="1" dirty="0">
              <a:solidFill>
                <a:schemeClr val="accent1"/>
              </a:solidFill>
              <a:latin typeface="+mj-lt"/>
              <a:cs typeface="Poppins SemiBold" panose="02000000000000000000" pitchFamily="2" charset="0"/>
            </a:endParaRPr>
          </a:p>
        </p:txBody>
      </p:sp>
      <p:sp>
        <p:nvSpPr>
          <p:cNvPr id="3" name="TextBox 13">
            <a:extLst>
              <a:ext uri="{FF2B5EF4-FFF2-40B4-BE49-F238E27FC236}">
                <a16:creationId xmlns:a16="http://schemas.microsoft.com/office/drawing/2014/main" id="{A33316AA-26FC-27F7-C919-E7C9D4D18A21}"/>
              </a:ext>
            </a:extLst>
          </p:cNvPr>
          <p:cNvSpPr txBox="1"/>
          <p:nvPr/>
        </p:nvSpPr>
        <p:spPr>
          <a:xfrm>
            <a:off x="2827293" y="4283823"/>
            <a:ext cx="17857066" cy="553998"/>
          </a:xfrm>
          <a:prstGeom prst="rect">
            <a:avLst/>
          </a:prstGeom>
          <a:noFill/>
        </p:spPr>
        <p:txBody>
          <a:bodyPr wrap="square" lIns="0" tIns="0" rIns="0" bIns="0" rtlCol="0">
            <a:spAutoFit/>
          </a:bodyPr>
          <a:lstStyle/>
          <a:p>
            <a:r>
              <a:rPr lang="en-US" b="0" i="0" dirty="0">
                <a:solidFill>
                  <a:srgbClr val="0D0D0D"/>
                </a:solidFill>
                <a:effectLst/>
                <a:highlight>
                  <a:srgbClr val="FFFFFF"/>
                </a:highlight>
                <a:latin typeface="Söhne"/>
              </a:rPr>
              <a:t>Let's consider the problem of approximating the square root of two.</a:t>
            </a:r>
            <a:endParaRPr lang="pl-PL" dirty="0"/>
          </a:p>
        </p:txBody>
      </p:sp>
      <mc:AlternateContent xmlns:mc="http://schemas.openxmlformats.org/markup-compatibility/2006" xmlns:a14="http://schemas.microsoft.com/office/drawing/2010/main">
        <mc:Choice Requires="a14">
          <p:sp>
            <p:nvSpPr>
              <p:cNvPr id="5" name="pole tekstowe 4">
                <a:extLst>
                  <a:ext uri="{FF2B5EF4-FFF2-40B4-BE49-F238E27FC236}">
                    <a16:creationId xmlns:a16="http://schemas.microsoft.com/office/drawing/2014/main" id="{65A356C3-E6C1-7393-9336-461339932CF2}"/>
                  </a:ext>
                </a:extLst>
              </p:cNvPr>
              <p:cNvSpPr txBox="1"/>
              <p:nvPr/>
            </p:nvSpPr>
            <p:spPr>
              <a:xfrm>
                <a:off x="6090745" y="4911046"/>
                <a:ext cx="12202510" cy="70788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sz="4000" i="1" dirty="0" smtClean="0">
                          <a:latin typeface="Cambria Math" panose="02040503050406030204" pitchFamily="18" charset="0"/>
                        </a:rPr>
                        <m:t>𝑥</m:t>
                      </m:r>
                    </m:oMath>
                  </m:oMathPara>
                </a14:m>
                <a:endParaRPr lang="pl-PL" sz="4000" dirty="0"/>
              </a:p>
            </p:txBody>
          </p:sp>
        </mc:Choice>
        <mc:Fallback xmlns="">
          <p:sp>
            <p:nvSpPr>
              <p:cNvPr id="5" name="pole tekstowe 4">
                <a:extLst>
                  <a:ext uri="{FF2B5EF4-FFF2-40B4-BE49-F238E27FC236}">
                    <a16:creationId xmlns:a16="http://schemas.microsoft.com/office/drawing/2014/main" id="{65A356C3-E6C1-7393-9336-461339932CF2}"/>
                  </a:ext>
                </a:extLst>
              </p:cNvPr>
              <p:cNvSpPr txBox="1">
                <a:spLocks noRot="1" noChangeAspect="1" noMove="1" noResize="1" noEditPoints="1" noAdjustHandles="1" noChangeArrowheads="1" noChangeShapeType="1" noTextEdit="1"/>
              </p:cNvSpPr>
              <p:nvPr/>
            </p:nvSpPr>
            <p:spPr>
              <a:xfrm>
                <a:off x="6090745" y="4911046"/>
                <a:ext cx="12202510" cy="70788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pole tekstowe 12">
                <a:extLst>
                  <a:ext uri="{FF2B5EF4-FFF2-40B4-BE49-F238E27FC236}">
                    <a16:creationId xmlns:a16="http://schemas.microsoft.com/office/drawing/2014/main" id="{1C49F33B-97C1-700F-B6AE-CE1E32EFEEF8}"/>
                  </a:ext>
                </a:extLst>
              </p:cNvPr>
              <p:cNvSpPr txBox="1"/>
              <p:nvPr/>
            </p:nvSpPr>
            <p:spPr>
              <a:xfrm>
                <a:off x="5649994" y="5805515"/>
                <a:ext cx="12202510" cy="78047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sz="4000" b="0" i="1" smtClean="0">
                          <a:latin typeface="Cambria Math" panose="02040503050406030204" pitchFamily="18" charset="0"/>
                        </a:rPr>
                        <m:t>𝑥</m:t>
                      </m:r>
                      <m:r>
                        <a:rPr lang="pl-PL" sz="4000" b="0" i="1" smtClean="0">
                          <a:latin typeface="Cambria Math" panose="02040503050406030204" pitchFamily="18" charset="0"/>
                        </a:rPr>
                        <m:t>=</m:t>
                      </m:r>
                      <m:rad>
                        <m:radPr>
                          <m:degHide m:val="on"/>
                          <m:ctrlPr>
                            <a:rPr lang="pl-PL" sz="4000" b="0" i="1" smtClean="0">
                              <a:latin typeface="Cambria Math" panose="02040503050406030204" pitchFamily="18" charset="0"/>
                            </a:rPr>
                          </m:ctrlPr>
                        </m:radPr>
                        <m:deg/>
                        <m:e>
                          <m:r>
                            <a:rPr lang="pl-PL" sz="4000" b="0" i="1" smtClean="0">
                              <a:latin typeface="Cambria Math" panose="02040503050406030204" pitchFamily="18" charset="0"/>
                            </a:rPr>
                            <m:t>2</m:t>
                          </m:r>
                        </m:e>
                      </m:rad>
                    </m:oMath>
                  </m:oMathPara>
                </a14:m>
                <a:endParaRPr lang="pl-PL" sz="4000" dirty="0"/>
              </a:p>
            </p:txBody>
          </p:sp>
        </mc:Choice>
        <mc:Fallback xmlns="">
          <p:sp>
            <p:nvSpPr>
              <p:cNvPr id="13" name="pole tekstowe 12">
                <a:extLst>
                  <a:ext uri="{FF2B5EF4-FFF2-40B4-BE49-F238E27FC236}">
                    <a16:creationId xmlns:a16="http://schemas.microsoft.com/office/drawing/2014/main" id="{1C49F33B-97C1-700F-B6AE-CE1E32EFEEF8}"/>
                  </a:ext>
                </a:extLst>
              </p:cNvPr>
              <p:cNvSpPr txBox="1">
                <a:spLocks noRot="1" noChangeAspect="1" noMove="1" noResize="1" noEditPoints="1" noAdjustHandles="1" noChangeArrowheads="1" noChangeShapeType="1" noTextEdit="1"/>
              </p:cNvSpPr>
              <p:nvPr/>
            </p:nvSpPr>
            <p:spPr>
              <a:xfrm>
                <a:off x="5649994" y="5805515"/>
                <a:ext cx="12202510" cy="780470"/>
              </a:xfrm>
              <a:prstGeom prst="rect">
                <a:avLst/>
              </a:prstGeom>
              <a:blipFill>
                <a:blip r:embed="rId3"/>
                <a:stretch>
                  <a:fillRect/>
                </a:stretch>
              </a:blipFill>
            </p:spPr>
            <p:txBody>
              <a:bodyPr/>
              <a:lstStyle/>
              <a:p>
                <a:r>
                  <a:rPr lang="en-US">
                    <a:noFill/>
                  </a:rPr>
                  <a:t> </a:t>
                </a:r>
              </a:p>
            </p:txBody>
          </p:sp>
        </mc:Fallback>
      </mc:AlternateContent>
      <p:sp>
        <p:nvSpPr>
          <p:cNvPr id="6" name="pole tekstowe 5">
            <a:extLst>
              <a:ext uri="{FF2B5EF4-FFF2-40B4-BE49-F238E27FC236}">
                <a16:creationId xmlns:a16="http://schemas.microsoft.com/office/drawing/2014/main" id="{62631898-0A43-6B3E-3B29-F16AB431528E}"/>
              </a:ext>
            </a:extLst>
          </p:cNvPr>
          <p:cNvSpPr txBox="1"/>
          <p:nvPr/>
        </p:nvSpPr>
        <p:spPr>
          <a:xfrm>
            <a:off x="2818139" y="4933681"/>
            <a:ext cx="17866220" cy="646331"/>
          </a:xfrm>
          <a:prstGeom prst="rect">
            <a:avLst/>
          </a:prstGeom>
          <a:noFill/>
        </p:spPr>
        <p:txBody>
          <a:bodyPr wrap="square">
            <a:spAutoFit/>
          </a:bodyPr>
          <a:lstStyle/>
          <a:p>
            <a:r>
              <a:rPr lang="en-US" b="0" i="0" dirty="0">
                <a:solidFill>
                  <a:srgbClr val="0D0D0D"/>
                </a:solidFill>
                <a:effectLst/>
                <a:highlight>
                  <a:srgbClr val="FFFFFF"/>
                </a:highlight>
                <a:latin typeface="Söhne"/>
              </a:rPr>
              <a:t>To solve it, one needs to prepare the appropriate nonlinear equation:</a:t>
            </a:r>
            <a:endParaRPr lang="en-US" dirty="0"/>
          </a:p>
        </p:txBody>
      </p:sp>
      <mc:AlternateContent xmlns:mc="http://schemas.openxmlformats.org/markup-compatibility/2006" xmlns:a14="http://schemas.microsoft.com/office/drawing/2010/main">
        <mc:Choice Requires="a14">
          <p:sp>
            <p:nvSpPr>
              <p:cNvPr id="7" name="pole tekstowe 6">
                <a:extLst>
                  <a:ext uri="{FF2B5EF4-FFF2-40B4-BE49-F238E27FC236}">
                    <a16:creationId xmlns:a16="http://schemas.microsoft.com/office/drawing/2014/main" id="{E80845D3-FB2C-1BC4-B26B-DA6BD48C49A1}"/>
                  </a:ext>
                </a:extLst>
              </p:cNvPr>
              <p:cNvSpPr txBox="1"/>
              <p:nvPr/>
            </p:nvSpPr>
            <p:spPr>
              <a:xfrm>
                <a:off x="5649994" y="6858000"/>
                <a:ext cx="12202510" cy="70788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pl-PL" sz="4000" b="0" i="1" smtClean="0">
                              <a:latin typeface="Cambria Math" panose="02040503050406030204" pitchFamily="18" charset="0"/>
                            </a:rPr>
                          </m:ctrlPr>
                        </m:sSupPr>
                        <m:e>
                          <m:r>
                            <a:rPr lang="pl-PL" sz="4000" b="0" i="1" smtClean="0">
                              <a:latin typeface="Cambria Math" panose="02040503050406030204" pitchFamily="18" charset="0"/>
                            </a:rPr>
                            <m:t>𝑥</m:t>
                          </m:r>
                        </m:e>
                        <m:sup>
                          <m:r>
                            <a:rPr lang="pl-PL" sz="4000" b="0" i="1" smtClean="0">
                              <a:latin typeface="Cambria Math" panose="02040503050406030204" pitchFamily="18" charset="0"/>
                            </a:rPr>
                            <m:t>2</m:t>
                          </m:r>
                        </m:sup>
                      </m:sSup>
                      <m:r>
                        <a:rPr lang="pl-PL" sz="4000" b="0" i="1" smtClean="0">
                          <a:latin typeface="Cambria Math" panose="02040503050406030204" pitchFamily="18" charset="0"/>
                        </a:rPr>
                        <m:t>=2</m:t>
                      </m:r>
                    </m:oMath>
                  </m:oMathPara>
                </a14:m>
                <a:endParaRPr lang="pl-PL" sz="4000" dirty="0"/>
              </a:p>
            </p:txBody>
          </p:sp>
        </mc:Choice>
        <mc:Fallback xmlns="">
          <p:sp>
            <p:nvSpPr>
              <p:cNvPr id="7" name="pole tekstowe 6">
                <a:extLst>
                  <a:ext uri="{FF2B5EF4-FFF2-40B4-BE49-F238E27FC236}">
                    <a16:creationId xmlns:a16="http://schemas.microsoft.com/office/drawing/2014/main" id="{E80845D3-FB2C-1BC4-B26B-DA6BD48C49A1}"/>
                  </a:ext>
                </a:extLst>
              </p:cNvPr>
              <p:cNvSpPr txBox="1">
                <a:spLocks noRot="1" noChangeAspect="1" noMove="1" noResize="1" noEditPoints="1" noAdjustHandles="1" noChangeArrowheads="1" noChangeShapeType="1" noTextEdit="1"/>
              </p:cNvSpPr>
              <p:nvPr/>
            </p:nvSpPr>
            <p:spPr>
              <a:xfrm>
                <a:off x="5649994" y="6858000"/>
                <a:ext cx="12202510" cy="70788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pole tekstowe 7">
                <a:extLst>
                  <a:ext uri="{FF2B5EF4-FFF2-40B4-BE49-F238E27FC236}">
                    <a16:creationId xmlns:a16="http://schemas.microsoft.com/office/drawing/2014/main" id="{234D5AA7-1BEB-7825-69C6-F17A39AFC05A}"/>
                  </a:ext>
                </a:extLst>
              </p:cNvPr>
              <p:cNvSpPr txBox="1"/>
              <p:nvPr/>
            </p:nvSpPr>
            <p:spPr>
              <a:xfrm>
                <a:off x="5649994" y="7910485"/>
                <a:ext cx="12202510" cy="70788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pl-PL" sz="4000" b="0" i="1" smtClean="0">
                              <a:latin typeface="Cambria Math" panose="02040503050406030204" pitchFamily="18" charset="0"/>
                            </a:rPr>
                          </m:ctrlPr>
                        </m:sSupPr>
                        <m:e>
                          <m:r>
                            <a:rPr lang="pl-PL" sz="4000" b="0" i="1" smtClean="0">
                              <a:latin typeface="Cambria Math" panose="02040503050406030204" pitchFamily="18" charset="0"/>
                            </a:rPr>
                            <m:t>𝑥</m:t>
                          </m:r>
                        </m:e>
                        <m:sup>
                          <m:r>
                            <a:rPr lang="pl-PL" sz="4000" b="0" i="1" smtClean="0">
                              <a:latin typeface="Cambria Math" panose="02040503050406030204" pitchFamily="18" charset="0"/>
                            </a:rPr>
                            <m:t>2</m:t>
                          </m:r>
                        </m:sup>
                      </m:sSup>
                      <m:r>
                        <a:rPr lang="pl-PL" sz="4000" b="0" i="1" smtClean="0">
                          <a:latin typeface="Cambria Math" panose="02040503050406030204" pitchFamily="18" charset="0"/>
                        </a:rPr>
                        <m:t>−2=0</m:t>
                      </m:r>
                    </m:oMath>
                  </m:oMathPara>
                </a14:m>
                <a:endParaRPr lang="pl-PL" sz="4000" dirty="0"/>
              </a:p>
            </p:txBody>
          </p:sp>
        </mc:Choice>
        <mc:Fallback xmlns="">
          <p:sp>
            <p:nvSpPr>
              <p:cNvPr id="8" name="pole tekstowe 7">
                <a:extLst>
                  <a:ext uri="{FF2B5EF4-FFF2-40B4-BE49-F238E27FC236}">
                    <a16:creationId xmlns:a16="http://schemas.microsoft.com/office/drawing/2014/main" id="{234D5AA7-1BEB-7825-69C6-F17A39AFC05A}"/>
                  </a:ext>
                </a:extLst>
              </p:cNvPr>
              <p:cNvSpPr txBox="1">
                <a:spLocks noRot="1" noChangeAspect="1" noMove="1" noResize="1" noEditPoints="1" noAdjustHandles="1" noChangeArrowheads="1" noChangeShapeType="1" noTextEdit="1"/>
              </p:cNvSpPr>
              <p:nvPr/>
            </p:nvSpPr>
            <p:spPr>
              <a:xfrm>
                <a:off x="5649994" y="7910485"/>
                <a:ext cx="12202510" cy="70788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6814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80F52F2D-E26B-E744-3C42-670DAE4D1928}"/>
                  </a:ext>
                </a:extLst>
              </p:cNvPr>
              <p:cNvSpPr txBox="1"/>
              <p:nvPr/>
            </p:nvSpPr>
            <p:spPr>
              <a:xfrm>
                <a:off x="2827293" y="3135631"/>
                <a:ext cx="17857066"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l-PL" sz="5400" b="0" i="1" dirty="0" smtClean="0">
                              <a:latin typeface="Cambria Math" panose="02040503050406030204" pitchFamily="18" charset="0"/>
                            </a:rPr>
                          </m:ctrlPr>
                        </m:sSupPr>
                        <m:e>
                          <m:r>
                            <a:rPr lang="pl-PL" sz="5400" i="1" dirty="0" smtClean="0">
                              <a:latin typeface="Cambria Math" panose="02040503050406030204" pitchFamily="18" charset="0"/>
                            </a:rPr>
                            <m:t>𝑥</m:t>
                          </m:r>
                        </m:e>
                        <m:sup>
                          <m:r>
                            <a:rPr lang="pl-PL" sz="5400" b="0" i="1" dirty="0" smtClean="0">
                              <a:latin typeface="Cambria Math" panose="02040503050406030204" pitchFamily="18" charset="0"/>
                            </a:rPr>
                            <m:t>2</m:t>
                          </m:r>
                        </m:sup>
                      </m:sSup>
                      <m:r>
                        <a:rPr lang="pl-PL" sz="5400" b="0" i="1" dirty="0" smtClean="0">
                          <a:latin typeface="Cambria Math" panose="02040503050406030204" pitchFamily="18" charset="0"/>
                        </a:rPr>
                        <m:t>−2=0</m:t>
                      </m:r>
                    </m:oMath>
                  </m:oMathPara>
                </a14:m>
                <a:endParaRPr lang="en-US" sz="5400" b="1" dirty="0">
                  <a:solidFill>
                    <a:schemeClr val="accent1"/>
                  </a:solidFill>
                  <a:latin typeface="+mj-lt"/>
                  <a:cs typeface="Poppins SemiBold" panose="02000000000000000000" pitchFamily="2" charset="0"/>
                </a:endParaRPr>
              </a:p>
            </p:txBody>
          </p:sp>
        </mc:Choice>
        <mc:Fallback xmlns="">
          <p:sp>
            <p:nvSpPr>
              <p:cNvPr id="2" name="TextBox 13">
                <a:extLst>
                  <a:ext uri="{FF2B5EF4-FFF2-40B4-BE49-F238E27FC236}">
                    <a16:creationId xmlns:a16="http://schemas.microsoft.com/office/drawing/2014/main" id="{80F52F2D-E26B-E744-3C42-670DAE4D1928}"/>
                  </a:ext>
                </a:extLst>
              </p:cNvPr>
              <p:cNvSpPr txBox="1">
                <a:spLocks noRot="1" noChangeAspect="1" noMove="1" noResize="1" noEditPoints="1" noAdjustHandles="1" noChangeArrowheads="1" noChangeShapeType="1" noTextEdit="1"/>
              </p:cNvSpPr>
              <p:nvPr/>
            </p:nvSpPr>
            <p:spPr>
              <a:xfrm>
                <a:off x="2827293" y="3135631"/>
                <a:ext cx="17857066" cy="830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ela 3">
                <a:extLst>
                  <a:ext uri="{FF2B5EF4-FFF2-40B4-BE49-F238E27FC236}">
                    <a16:creationId xmlns:a16="http://schemas.microsoft.com/office/drawing/2014/main" id="{D89EEF82-4B1C-2FE2-37E3-990F7EA9D7DC}"/>
                  </a:ext>
                </a:extLst>
              </p:cNvPr>
              <p:cNvGraphicFramePr>
                <a:graphicFrameLocks noGrp="1"/>
              </p:cNvGraphicFramePr>
              <p:nvPr>
                <p:extLst>
                  <p:ext uri="{D42A27DB-BD31-4B8C-83A1-F6EECF244321}">
                    <p14:modId xmlns:p14="http://schemas.microsoft.com/office/powerpoint/2010/main" val="770417247"/>
                  </p:ext>
                </p:extLst>
              </p:nvPr>
            </p:nvGraphicFramePr>
            <p:xfrm>
              <a:off x="6728951" y="4493395"/>
              <a:ext cx="10926098" cy="7256516"/>
            </p:xfrm>
            <a:graphic>
              <a:graphicData uri="http://schemas.openxmlformats.org/drawingml/2006/table">
                <a:tbl>
                  <a:tblPr>
                    <a:tableStyleId>{5C22544A-7EE6-4342-B048-85BDC9FD1C3A}</a:tableStyleId>
                  </a:tblPr>
                  <a:tblGrid>
                    <a:gridCol w="5463049">
                      <a:extLst>
                        <a:ext uri="{9D8B030D-6E8A-4147-A177-3AD203B41FA5}">
                          <a16:colId xmlns:a16="http://schemas.microsoft.com/office/drawing/2014/main" val="2198949825"/>
                        </a:ext>
                      </a:extLst>
                    </a:gridCol>
                    <a:gridCol w="5463049">
                      <a:extLst>
                        <a:ext uri="{9D8B030D-6E8A-4147-A177-3AD203B41FA5}">
                          <a16:colId xmlns:a16="http://schemas.microsoft.com/office/drawing/2014/main" val="1090504490"/>
                        </a:ext>
                      </a:extLst>
                    </a:gridCol>
                  </a:tblGrid>
                  <a:tr h="891593">
                    <a:tc>
                      <a:txBody>
                        <a:bodyPr/>
                        <a:lstStyle/>
                        <a:p>
                          <a:pPr algn="l" fontAlgn="b"/>
                          <a14:m>
                            <m:oMathPara xmlns:m="http://schemas.openxmlformats.org/officeDocument/2006/math">
                              <m:oMathParaPr>
                                <m:jc m:val="centerGroup"/>
                              </m:oMathParaPr>
                              <m:oMath xmlns:m="http://schemas.openxmlformats.org/officeDocument/2006/math">
                                <m:sSub>
                                  <m:sSubPr>
                                    <m:ctrlPr>
                                      <a:rPr lang="pl-PL" sz="6600" b="0" i="1" u="none" strike="noStrike" dirty="0" smtClean="0">
                                        <a:effectLst/>
                                        <a:latin typeface="Cambria Math" panose="02040503050406030204" pitchFamily="18" charset="0"/>
                                      </a:rPr>
                                    </m:ctrlPr>
                                  </m:sSubPr>
                                  <m:e>
                                    <m:r>
                                      <a:rPr lang="pl-PL" sz="6600" b="0" i="1" u="none" strike="noStrike" dirty="0" smtClean="0">
                                        <a:effectLst/>
                                        <a:latin typeface="Cambria Math" panose="02040503050406030204" pitchFamily="18" charset="0"/>
                                      </a:rPr>
                                      <m:t>𝑥</m:t>
                                    </m:r>
                                  </m:e>
                                  <m:sub>
                                    <m:r>
                                      <a:rPr lang="pl-PL" sz="6600" b="0" i="1" u="none" strike="noStrike" dirty="0" smtClean="0">
                                        <a:effectLst/>
                                        <a:latin typeface="Cambria Math" panose="02040503050406030204" pitchFamily="18" charset="0"/>
                                      </a:rPr>
                                      <m:t>𝑖</m:t>
                                    </m:r>
                                  </m:sub>
                                </m:sSub>
                              </m:oMath>
                            </m:oMathPara>
                          </a14:m>
                          <a:endParaRPr lang="pl-PL" sz="66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14:m>
                            <m:oMathPara xmlns:m="http://schemas.openxmlformats.org/officeDocument/2006/math">
                              <m:oMathParaPr>
                                <m:jc m:val="centerGroup"/>
                              </m:oMathParaPr>
                              <m:oMath xmlns:m="http://schemas.openxmlformats.org/officeDocument/2006/math">
                                <m:r>
                                  <a:rPr lang="pl-PL" sz="6600" b="0" i="1" u="none" strike="noStrike" smtClean="0">
                                    <a:solidFill>
                                      <a:srgbClr val="000000"/>
                                    </a:solidFill>
                                    <a:effectLst/>
                                    <a:latin typeface="Cambria Math" panose="02040503050406030204" pitchFamily="18" charset="0"/>
                                  </a:rPr>
                                  <m:t>𝑓</m:t>
                                </m:r>
                                <m:d>
                                  <m:dPr>
                                    <m:ctrlPr>
                                      <a:rPr lang="pl-PL" sz="6600" b="0" i="1" u="none" strike="noStrike" smtClean="0">
                                        <a:solidFill>
                                          <a:srgbClr val="000000"/>
                                        </a:solidFill>
                                        <a:effectLst/>
                                        <a:latin typeface="Cambria Math" panose="02040503050406030204" pitchFamily="18" charset="0"/>
                                      </a:rPr>
                                    </m:ctrlPr>
                                  </m:dPr>
                                  <m:e>
                                    <m:sSub>
                                      <m:sSubPr>
                                        <m:ctrlPr>
                                          <a:rPr lang="pl-PL" sz="6600" b="0" i="1" u="none" strike="noStrike" smtClean="0">
                                            <a:solidFill>
                                              <a:srgbClr val="000000"/>
                                            </a:solidFill>
                                            <a:effectLst/>
                                            <a:latin typeface="Cambria Math" panose="02040503050406030204" pitchFamily="18" charset="0"/>
                                          </a:rPr>
                                        </m:ctrlPr>
                                      </m:sSubPr>
                                      <m:e>
                                        <m:r>
                                          <a:rPr lang="pl-PL" sz="6600" b="0" i="1" u="none" strike="noStrike" smtClean="0">
                                            <a:solidFill>
                                              <a:srgbClr val="000000"/>
                                            </a:solidFill>
                                            <a:effectLst/>
                                            <a:latin typeface="Cambria Math" panose="02040503050406030204" pitchFamily="18" charset="0"/>
                                          </a:rPr>
                                          <m:t>𝑥</m:t>
                                        </m:r>
                                      </m:e>
                                      <m:sub>
                                        <m:r>
                                          <a:rPr lang="pl-PL" sz="6600" b="0" i="1" u="none" strike="noStrike" smtClean="0">
                                            <a:solidFill>
                                              <a:srgbClr val="000000"/>
                                            </a:solidFill>
                                            <a:effectLst/>
                                            <a:latin typeface="Cambria Math" panose="02040503050406030204" pitchFamily="18" charset="0"/>
                                          </a:rPr>
                                          <m:t>𝑖</m:t>
                                        </m:r>
                                      </m:sub>
                                    </m:sSub>
                                  </m:e>
                                </m:d>
                              </m:oMath>
                            </m:oMathPara>
                          </a14:m>
                          <a:endParaRPr lang="pl-PL" sz="66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829260777"/>
                      </a:ext>
                    </a:extLst>
                  </a:tr>
                  <a:tr h="891593">
                    <a:tc>
                      <a:txBody>
                        <a:bodyPr/>
                        <a:lstStyle/>
                        <a:p>
                          <a:pPr algn="l" fontAlgn="b"/>
                          <a:r>
                            <a:rPr lang="pl-PL" sz="3200" b="0" i="0" u="none" strike="noStrike">
                              <a:solidFill>
                                <a:srgbClr val="000000"/>
                              </a:solidFill>
                              <a:effectLst/>
                              <a:latin typeface="Aptos Narrow" panose="020B0004020202020204" pitchFamily="34" charset="0"/>
                            </a:rPr>
                            <a:t>3.000000000000000</a:t>
                          </a:r>
                        </a:p>
                      </a:txBody>
                      <a:tcPr marL="9525" marR="9525" marT="9525" marB="0" anchor="b"/>
                    </a:tc>
                    <a:tc>
                      <a:txBody>
                        <a:bodyPr/>
                        <a:lstStyle/>
                        <a:p>
                          <a:pPr algn="l" fontAlgn="b"/>
                          <a:r>
                            <a:rPr lang="pl-PL" sz="3200" b="0" i="0" u="none" strike="noStrike">
                              <a:solidFill>
                                <a:srgbClr val="000000"/>
                              </a:solidFill>
                              <a:effectLst/>
                              <a:latin typeface="Aptos Narrow" panose="020B0004020202020204" pitchFamily="34" charset="0"/>
                            </a:rPr>
                            <a:t>7.000000000000000</a:t>
                          </a:r>
                        </a:p>
                      </a:txBody>
                      <a:tcPr marL="9525" marR="9525" marT="9525" marB="0" anchor="b"/>
                    </a:tc>
                    <a:extLst>
                      <a:ext uri="{0D108BD9-81ED-4DB2-BD59-A6C34878D82A}">
                        <a16:rowId xmlns:a16="http://schemas.microsoft.com/office/drawing/2014/main" val="2134646917"/>
                      </a:ext>
                    </a:extLst>
                  </a:tr>
                  <a:tr h="891593">
                    <a:tc>
                      <a:txBody>
                        <a:bodyPr/>
                        <a:lstStyle/>
                        <a:p>
                          <a:pPr algn="l" fontAlgn="b"/>
                          <a:r>
                            <a:rPr lang="pl-PL" sz="3200" b="0" i="0" u="none" strike="noStrike">
                              <a:solidFill>
                                <a:srgbClr val="000000"/>
                              </a:solidFill>
                              <a:effectLst/>
                              <a:latin typeface="Aptos Narrow" panose="020B0004020202020204" pitchFamily="34" charset="0"/>
                            </a:rPr>
                            <a:t>1.833333333333333</a:t>
                          </a:r>
                        </a:p>
                      </a:txBody>
                      <a:tcPr marL="9525" marR="9525" marT="9525" marB="0" anchor="b"/>
                    </a:tc>
                    <a:tc>
                      <a:txBody>
                        <a:bodyPr/>
                        <a:lstStyle/>
                        <a:p>
                          <a:pPr algn="l" fontAlgn="b"/>
                          <a:r>
                            <a:rPr lang="pl-PL" sz="3200" b="0" i="0" u="none" strike="noStrike">
                              <a:solidFill>
                                <a:srgbClr val="000000"/>
                              </a:solidFill>
                              <a:effectLst/>
                              <a:latin typeface="Aptos Narrow" panose="020B0004020202020204" pitchFamily="34" charset="0"/>
                            </a:rPr>
                            <a:t>1.361111111111111</a:t>
                          </a:r>
                        </a:p>
                      </a:txBody>
                      <a:tcPr marL="9525" marR="9525" marT="9525" marB="0" anchor="b"/>
                    </a:tc>
                    <a:extLst>
                      <a:ext uri="{0D108BD9-81ED-4DB2-BD59-A6C34878D82A}">
                        <a16:rowId xmlns:a16="http://schemas.microsoft.com/office/drawing/2014/main" val="1170931624"/>
                      </a:ext>
                    </a:extLst>
                  </a:tr>
                  <a:tr h="891593">
                    <a:tc>
                      <a:txBody>
                        <a:bodyPr/>
                        <a:lstStyle/>
                        <a:p>
                          <a:pPr algn="l" fontAlgn="b"/>
                          <a:r>
                            <a:rPr lang="pl-PL" sz="3200" b="0" i="0" u="none" strike="noStrike" dirty="0">
                              <a:solidFill>
                                <a:srgbClr val="000000"/>
                              </a:solidFill>
                              <a:effectLst/>
                              <a:latin typeface="Aptos Narrow" panose="020B0004020202020204" pitchFamily="34" charset="0"/>
                            </a:rPr>
                            <a:t>1.462121212121212</a:t>
                          </a:r>
                        </a:p>
                      </a:txBody>
                      <a:tcPr marL="9525" marR="9525" marT="9525" marB="0" anchor="b"/>
                    </a:tc>
                    <a:tc>
                      <a:txBody>
                        <a:bodyPr/>
                        <a:lstStyle/>
                        <a:p>
                          <a:pPr algn="l" fontAlgn="b"/>
                          <a:r>
                            <a:rPr lang="pl-PL" sz="3200" b="0" i="0" u="none" strike="noStrike">
                              <a:solidFill>
                                <a:srgbClr val="000000"/>
                              </a:solidFill>
                              <a:effectLst/>
                              <a:latin typeface="Aptos Narrow" panose="020B0004020202020204" pitchFamily="34" charset="0"/>
                            </a:rPr>
                            <a:t>0.137798438934803</a:t>
                          </a:r>
                        </a:p>
                      </a:txBody>
                      <a:tcPr marL="9525" marR="9525" marT="9525" marB="0" anchor="b"/>
                    </a:tc>
                    <a:extLst>
                      <a:ext uri="{0D108BD9-81ED-4DB2-BD59-A6C34878D82A}">
                        <a16:rowId xmlns:a16="http://schemas.microsoft.com/office/drawing/2014/main" val="2442396479"/>
                      </a:ext>
                    </a:extLst>
                  </a:tr>
                  <a:tr h="891593">
                    <a:tc>
                      <a:txBody>
                        <a:bodyPr/>
                        <a:lstStyle/>
                        <a:p>
                          <a:pPr algn="l" fontAlgn="b"/>
                          <a:r>
                            <a:rPr lang="pl-PL" sz="3200" b="0" i="0" u="none" strike="noStrike">
                              <a:solidFill>
                                <a:srgbClr val="000000"/>
                              </a:solidFill>
                              <a:effectLst/>
                              <a:latin typeface="Aptos Narrow" panose="020B0004020202020204" pitchFamily="34" charset="0"/>
                            </a:rPr>
                            <a:t>1.414998429894803</a:t>
                          </a:r>
                        </a:p>
                      </a:txBody>
                      <a:tcPr marL="9525" marR="9525" marT="9525" marB="0" anchor="b"/>
                    </a:tc>
                    <a:tc>
                      <a:txBody>
                        <a:bodyPr/>
                        <a:lstStyle/>
                        <a:p>
                          <a:pPr algn="l" fontAlgn="b"/>
                          <a:r>
                            <a:rPr lang="pl-PL" sz="3200" b="0" i="0" u="none" strike="noStrike">
                              <a:solidFill>
                                <a:srgbClr val="000000"/>
                              </a:solidFill>
                              <a:effectLst/>
                              <a:latin typeface="Aptos Narrow" panose="020B0004020202020204" pitchFamily="34" charset="0"/>
                            </a:rPr>
                            <a:t>0.002220556604757</a:t>
                          </a:r>
                        </a:p>
                      </a:txBody>
                      <a:tcPr marL="9525" marR="9525" marT="9525" marB="0" anchor="b"/>
                    </a:tc>
                    <a:extLst>
                      <a:ext uri="{0D108BD9-81ED-4DB2-BD59-A6C34878D82A}">
                        <a16:rowId xmlns:a16="http://schemas.microsoft.com/office/drawing/2014/main" val="1407731193"/>
                      </a:ext>
                    </a:extLst>
                  </a:tr>
                  <a:tr h="891593">
                    <a:tc>
                      <a:txBody>
                        <a:bodyPr/>
                        <a:lstStyle/>
                        <a:p>
                          <a:pPr algn="l" fontAlgn="b"/>
                          <a:r>
                            <a:rPr lang="pl-PL" sz="3200" b="0" i="0" u="none" strike="noStrike">
                              <a:solidFill>
                                <a:srgbClr val="000000"/>
                              </a:solidFill>
                              <a:effectLst/>
                              <a:latin typeface="Aptos Narrow" panose="020B0004020202020204" pitchFamily="34" charset="0"/>
                            </a:rPr>
                            <a:t>1.414213780047198</a:t>
                          </a:r>
                        </a:p>
                      </a:txBody>
                      <a:tcPr marL="9525" marR="9525" marT="9525" marB="0" anchor="b"/>
                    </a:tc>
                    <a:tc>
                      <a:txBody>
                        <a:bodyPr/>
                        <a:lstStyle/>
                        <a:p>
                          <a:pPr algn="l" fontAlgn="b"/>
                          <a:r>
                            <a:rPr lang="pl-PL" sz="3200" b="0" i="0" u="none" strike="noStrike">
                              <a:solidFill>
                                <a:srgbClr val="000000"/>
                              </a:solidFill>
                              <a:effectLst/>
                              <a:latin typeface="Aptos Narrow" panose="020B0004020202020204" pitchFamily="34" charset="0"/>
                            </a:rPr>
                            <a:t>0.000000615675384</a:t>
                          </a:r>
                        </a:p>
                      </a:txBody>
                      <a:tcPr marL="9525" marR="9525" marT="9525" marB="0" anchor="b"/>
                    </a:tc>
                    <a:extLst>
                      <a:ext uri="{0D108BD9-81ED-4DB2-BD59-A6C34878D82A}">
                        <a16:rowId xmlns:a16="http://schemas.microsoft.com/office/drawing/2014/main" val="3850609545"/>
                      </a:ext>
                    </a:extLst>
                  </a:tr>
                  <a:tr h="891593">
                    <a:tc>
                      <a:txBody>
                        <a:bodyPr/>
                        <a:lstStyle/>
                        <a:p>
                          <a:pPr algn="l" fontAlgn="b"/>
                          <a:r>
                            <a:rPr lang="pl-PL" sz="3200" b="0" i="0" u="none" strike="noStrike">
                              <a:solidFill>
                                <a:srgbClr val="000000"/>
                              </a:solidFill>
                              <a:effectLst/>
                              <a:latin typeface="Aptos Narrow" panose="020B0004020202020204" pitchFamily="34" charset="0"/>
                            </a:rPr>
                            <a:t>1.414213562373112</a:t>
                          </a:r>
                        </a:p>
                      </a:txBody>
                      <a:tcPr marL="9525" marR="9525" marT="9525" marB="0" anchor="b"/>
                    </a:tc>
                    <a:tc>
                      <a:txBody>
                        <a:bodyPr/>
                        <a:lstStyle/>
                        <a:p>
                          <a:pPr algn="l" fontAlgn="b"/>
                          <a:r>
                            <a:rPr lang="pl-PL" sz="3200" b="0" i="0" u="none" strike="noStrike">
                              <a:solidFill>
                                <a:srgbClr val="000000"/>
                              </a:solidFill>
                              <a:effectLst/>
                              <a:latin typeface="Aptos Narrow" panose="020B0004020202020204" pitchFamily="34" charset="0"/>
                            </a:rPr>
                            <a:t>0.000000000000048</a:t>
                          </a:r>
                        </a:p>
                      </a:txBody>
                      <a:tcPr marL="9525" marR="9525" marT="9525" marB="0" anchor="b"/>
                    </a:tc>
                    <a:extLst>
                      <a:ext uri="{0D108BD9-81ED-4DB2-BD59-A6C34878D82A}">
                        <a16:rowId xmlns:a16="http://schemas.microsoft.com/office/drawing/2014/main" val="1982531723"/>
                      </a:ext>
                    </a:extLst>
                  </a:tr>
                  <a:tr h="891593">
                    <a:tc>
                      <a:txBody>
                        <a:bodyPr/>
                        <a:lstStyle/>
                        <a:p>
                          <a:pPr algn="l" fontAlgn="b"/>
                          <a:r>
                            <a:rPr lang="pl-PL" sz="3200" b="0" i="0" u="none" strike="noStrike">
                              <a:solidFill>
                                <a:srgbClr val="000000"/>
                              </a:solidFill>
                              <a:effectLst/>
                              <a:latin typeface="Aptos Narrow" panose="020B0004020202020204" pitchFamily="34" charset="0"/>
                            </a:rPr>
                            <a:t>1.414213562373095</a:t>
                          </a:r>
                        </a:p>
                      </a:txBody>
                      <a:tcPr marL="9525" marR="9525" marT="9525" marB="0" anchor="b"/>
                    </a:tc>
                    <a:tc>
                      <a:txBody>
                        <a:bodyPr/>
                        <a:lstStyle/>
                        <a:p>
                          <a:pPr algn="l" fontAlgn="b"/>
                          <a:r>
                            <a:rPr lang="pl-PL" sz="3200" b="0" i="0" u="none" strike="noStrike" dirty="0">
                              <a:solidFill>
                                <a:srgbClr val="000000"/>
                              </a:solidFill>
                              <a:effectLst/>
                              <a:latin typeface="Aptos Narrow" panose="020B0004020202020204" pitchFamily="34" charset="0"/>
                            </a:rPr>
                            <a:t>-4.44089209850063e-16</a:t>
                          </a:r>
                        </a:p>
                      </a:txBody>
                      <a:tcPr marL="9525" marR="9525" marT="9525" marB="0" anchor="b"/>
                    </a:tc>
                    <a:extLst>
                      <a:ext uri="{0D108BD9-81ED-4DB2-BD59-A6C34878D82A}">
                        <a16:rowId xmlns:a16="http://schemas.microsoft.com/office/drawing/2014/main" val="1687253571"/>
                      </a:ext>
                    </a:extLst>
                  </a:tr>
                </a:tbl>
              </a:graphicData>
            </a:graphic>
          </p:graphicFrame>
        </mc:Choice>
        <mc:Fallback xmlns="">
          <p:graphicFrame>
            <p:nvGraphicFramePr>
              <p:cNvPr id="4" name="Tabela 3">
                <a:extLst>
                  <a:ext uri="{FF2B5EF4-FFF2-40B4-BE49-F238E27FC236}">
                    <a16:creationId xmlns:a16="http://schemas.microsoft.com/office/drawing/2014/main" id="{D89EEF82-4B1C-2FE2-37E3-990F7EA9D7DC}"/>
                  </a:ext>
                </a:extLst>
              </p:cNvPr>
              <p:cNvGraphicFramePr>
                <a:graphicFrameLocks noGrp="1"/>
              </p:cNvGraphicFramePr>
              <p:nvPr>
                <p:extLst>
                  <p:ext uri="{D42A27DB-BD31-4B8C-83A1-F6EECF244321}">
                    <p14:modId xmlns:p14="http://schemas.microsoft.com/office/powerpoint/2010/main" val="770417247"/>
                  </p:ext>
                </p:extLst>
              </p:nvPr>
            </p:nvGraphicFramePr>
            <p:xfrm>
              <a:off x="6728951" y="4493395"/>
              <a:ext cx="10926098" cy="7256516"/>
            </p:xfrm>
            <a:graphic>
              <a:graphicData uri="http://schemas.openxmlformats.org/drawingml/2006/table">
                <a:tbl>
                  <a:tblPr>
                    <a:tableStyleId>{5C22544A-7EE6-4342-B048-85BDC9FD1C3A}</a:tableStyleId>
                  </a:tblPr>
                  <a:tblGrid>
                    <a:gridCol w="5463049">
                      <a:extLst>
                        <a:ext uri="{9D8B030D-6E8A-4147-A177-3AD203B41FA5}">
                          <a16:colId xmlns:a16="http://schemas.microsoft.com/office/drawing/2014/main" val="2198949825"/>
                        </a:ext>
                      </a:extLst>
                    </a:gridCol>
                    <a:gridCol w="5463049">
                      <a:extLst>
                        <a:ext uri="{9D8B030D-6E8A-4147-A177-3AD203B41FA5}">
                          <a16:colId xmlns:a16="http://schemas.microsoft.com/office/drawing/2014/main" val="1090504490"/>
                        </a:ext>
                      </a:extLst>
                    </a:gridCol>
                  </a:tblGrid>
                  <a:tr h="1015365">
                    <a:tc>
                      <a:txBody>
                        <a:bodyPr/>
                        <a:lstStyle/>
                        <a:p>
                          <a:endParaRPr lang="pl-PL"/>
                        </a:p>
                      </a:txBody>
                      <a:tcPr marL="9525" marR="9525" marT="9525" marB="0" anchor="b">
                        <a:blipFill>
                          <a:blip r:embed="rId3"/>
                          <a:stretch>
                            <a:fillRect l="-111" t="-599" r="-100223" b="-637725"/>
                          </a:stretch>
                        </a:blipFill>
                      </a:tcPr>
                    </a:tc>
                    <a:tc>
                      <a:txBody>
                        <a:bodyPr/>
                        <a:lstStyle/>
                        <a:p>
                          <a:endParaRPr lang="pl-PL"/>
                        </a:p>
                      </a:txBody>
                      <a:tcPr marL="9525" marR="9525" marT="9525" marB="0" anchor="b">
                        <a:blipFill>
                          <a:blip r:embed="rId3"/>
                          <a:stretch>
                            <a:fillRect l="-100111" t="-599" r="-223" b="-637725"/>
                          </a:stretch>
                        </a:blipFill>
                      </a:tcPr>
                    </a:tc>
                    <a:extLst>
                      <a:ext uri="{0D108BD9-81ED-4DB2-BD59-A6C34878D82A}">
                        <a16:rowId xmlns:a16="http://schemas.microsoft.com/office/drawing/2014/main" val="3829260777"/>
                      </a:ext>
                    </a:extLst>
                  </a:tr>
                  <a:tr h="891593">
                    <a:tc>
                      <a:txBody>
                        <a:bodyPr/>
                        <a:lstStyle/>
                        <a:p>
                          <a:pPr algn="l" fontAlgn="b"/>
                          <a:r>
                            <a:rPr lang="pl-PL" sz="3200" b="0" i="0" u="none" strike="noStrike">
                              <a:solidFill>
                                <a:srgbClr val="000000"/>
                              </a:solidFill>
                              <a:effectLst/>
                              <a:latin typeface="Aptos Narrow" panose="020B0004020202020204" pitchFamily="34" charset="0"/>
                            </a:rPr>
                            <a:t>3.000000000000000</a:t>
                          </a:r>
                        </a:p>
                      </a:txBody>
                      <a:tcPr marL="9525" marR="9525" marT="9525" marB="0" anchor="b"/>
                    </a:tc>
                    <a:tc>
                      <a:txBody>
                        <a:bodyPr/>
                        <a:lstStyle/>
                        <a:p>
                          <a:pPr algn="l" fontAlgn="b"/>
                          <a:r>
                            <a:rPr lang="pl-PL" sz="3200" b="0" i="0" u="none" strike="noStrike">
                              <a:solidFill>
                                <a:srgbClr val="000000"/>
                              </a:solidFill>
                              <a:effectLst/>
                              <a:latin typeface="Aptos Narrow" panose="020B0004020202020204" pitchFamily="34" charset="0"/>
                            </a:rPr>
                            <a:t>7.000000000000000</a:t>
                          </a:r>
                        </a:p>
                      </a:txBody>
                      <a:tcPr marL="9525" marR="9525" marT="9525" marB="0" anchor="b"/>
                    </a:tc>
                    <a:extLst>
                      <a:ext uri="{0D108BD9-81ED-4DB2-BD59-A6C34878D82A}">
                        <a16:rowId xmlns:a16="http://schemas.microsoft.com/office/drawing/2014/main" val="2134646917"/>
                      </a:ext>
                    </a:extLst>
                  </a:tr>
                  <a:tr h="891593">
                    <a:tc>
                      <a:txBody>
                        <a:bodyPr/>
                        <a:lstStyle/>
                        <a:p>
                          <a:pPr algn="l" fontAlgn="b"/>
                          <a:r>
                            <a:rPr lang="pl-PL" sz="3200" b="0" i="0" u="none" strike="noStrike">
                              <a:solidFill>
                                <a:srgbClr val="000000"/>
                              </a:solidFill>
                              <a:effectLst/>
                              <a:latin typeface="Aptos Narrow" panose="020B0004020202020204" pitchFamily="34" charset="0"/>
                            </a:rPr>
                            <a:t>1.833333333333333</a:t>
                          </a:r>
                        </a:p>
                      </a:txBody>
                      <a:tcPr marL="9525" marR="9525" marT="9525" marB="0" anchor="b"/>
                    </a:tc>
                    <a:tc>
                      <a:txBody>
                        <a:bodyPr/>
                        <a:lstStyle/>
                        <a:p>
                          <a:pPr algn="l" fontAlgn="b"/>
                          <a:r>
                            <a:rPr lang="pl-PL" sz="3200" b="0" i="0" u="none" strike="noStrike">
                              <a:solidFill>
                                <a:srgbClr val="000000"/>
                              </a:solidFill>
                              <a:effectLst/>
                              <a:latin typeface="Aptos Narrow" panose="020B0004020202020204" pitchFamily="34" charset="0"/>
                            </a:rPr>
                            <a:t>1.361111111111111</a:t>
                          </a:r>
                        </a:p>
                      </a:txBody>
                      <a:tcPr marL="9525" marR="9525" marT="9525" marB="0" anchor="b"/>
                    </a:tc>
                    <a:extLst>
                      <a:ext uri="{0D108BD9-81ED-4DB2-BD59-A6C34878D82A}">
                        <a16:rowId xmlns:a16="http://schemas.microsoft.com/office/drawing/2014/main" val="1170931624"/>
                      </a:ext>
                    </a:extLst>
                  </a:tr>
                  <a:tr h="891593">
                    <a:tc>
                      <a:txBody>
                        <a:bodyPr/>
                        <a:lstStyle/>
                        <a:p>
                          <a:pPr algn="l" fontAlgn="b"/>
                          <a:r>
                            <a:rPr lang="pl-PL" sz="3200" b="0" i="0" u="none" strike="noStrike" dirty="0">
                              <a:solidFill>
                                <a:srgbClr val="000000"/>
                              </a:solidFill>
                              <a:effectLst/>
                              <a:latin typeface="Aptos Narrow" panose="020B0004020202020204" pitchFamily="34" charset="0"/>
                            </a:rPr>
                            <a:t>1.462121212121212</a:t>
                          </a:r>
                        </a:p>
                      </a:txBody>
                      <a:tcPr marL="9525" marR="9525" marT="9525" marB="0" anchor="b"/>
                    </a:tc>
                    <a:tc>
                      <a:txBody>
                        <a:bodyPr/>
                        <a:lstStyle/>
                        <a:p>
                          <a:pPr algn="l" fontAlgn="b"/>
                          <a:r>
                            <a:rPr lang="pl-PL" sz="3200" b="0" i="0" u="none" strike="noStrike">
                              <a:solidFill>
                                <a:srgbClr val="000000"/>
                              </a:solidFill>
                              <a:effectLst/>
                              <a:latin typeface="Aptos Narrow" panose="020B0004020202020204" pitchFamily="34" charset="0"/>
                            </a:rPr>
                            <a:t>0.137798438934803</a:t>
                          </a:r>
                        </a:p>
                      </a:txBody>
                      <a:tcPr marL="9525" marR="9525" marT="9525" marB="0" anchor="b"/>
                    </a:tc>
                    <a:extLst>
                      <a:ext uri="{0D108BD9-81ED-4DB2-BD59-A6C34878D82A}">
                        <a16:rowId xmlns:a16="http://schemas.microsoft.com/office/drawing/2014/main" val="2442396479"/>
                      </a:ext>
                    </a:extLst>
                  </a:tr>
                  <a:tr h="891593">
                    <a:tc>
                      <a:txBody>
                        <a:bodyPr/>
                        <a:lstStyle/>
                        <a:p>
                          <a:pPr algn="l" fontAlgn="b"/>
                          <a:r>
                            <a:rPr lang="pl-PL" sz="3200" b="0" i="0" u="none" strike="noStrike">
                              <a:solidFill>
                                <a:srgbClr val="000000"/>
                              </a:solidFill>
                              <a:effectLst/>
                              <a:latin typeface="Aptos Narrow" panose="020B0004020202020204" pitchFamily="34" charset="0"/>
                            </a:rPr>
                            <a:t>1.414998429894803</a:t>
                          </a:r>
                        </a:p>
                      </a:txBody>
                      <a:tcPr marL="9525" marR="9525" marT="9525" marB="0" anchor="b"/>
                    </a:tc>
                    <a:tc>
                      <a:txBody>
                        <a:bodyPr/>
                        <a:lstStyle/>
                        <a:p>
                          <a:pPr algn="l" fontAlgn="b"/>
                          <a:r>
                            <a:rPr lang="pl-PL" sz="3200" b="0" i="0" u="none" strike="noStrike">
                              <a:solidFill>
                                <a:srgbClr val="000000"/>
                              </a:solidFill>
                              <a:effectLst/>
                              <a:latin typeface="Aptos Narrow" panose="020B0004020202020204" pitchFamily="34" charset="0"/>
                            </a:rPr>
                            <a:t>0.002220556604757</a:t>
                          </a:r>
                        </a:p>
                      </a:txBody>
                      <a:tcPr marL="9525" marR="9525" marT="9525" marB="0" anchor="b"/>
                    </a:tc>
                    <a:extLst>
                      <a:ext uri="{0D108BD9-81ED-4DB2-BD59-A6C34878D82A}">
                        <a16:rowId xmlns:a16="http://schemas.microsoft.com/office/drawing/2014/main" val="1407731193"/>
                      </a:ext>
                    </a:extLst>
                  </a:tr>
                  <a:tr h="891593">
                    <a:tc>
                      <a:txBody>
                        <a:bodyPr/>
                        <a:lstStyle/>
                        <a:p>
                          <a:pPr algn="l" fontAlgn="b"/>
                          <a:r>
                            <a:rPr lang="pl-PL" sz="3200" b="0" i="0" u="none" strike="noStrike">
                              <a:solidFill>
                                <a:srgbClr val="000000"/>
                              </a:solidFill>
                              <a:effectLst/>
                              <a:latin typeface="Aptos Narrow" panose="020B0004020202020204" pitchFamily="34" charset="0"/>
                            </a:rPr>
                            <a:t>1.414213780047198</a:t>
                          </a:r>
                        </a:p>
                      </a:txBody>
                      <a:tcPr marL="9525" marR="9525" marT="9525" marB="0" anchor="b"/>
                    </a:tc>
                    <a:tc>
                      <a:txBody>
                        <a:bodyPr/>
                        <a:lstStyle/>
                        <a:p>
                          <a:pPr algn="l" fontAlgn="b"/>
                          <a:r>
                            <a:rPr lang="pl-PL" sz="3200" b="0" i="0" u="none" strike="noStrike">
                              <a:solidFill>
                                <a:srgbClr val="000000"/>
                              </a:solidFill>
                              <a:effectLst/>
                              <a:latin typeface="Aptos Narrow" panose="020B0004020202020204" pitchFamily="34" charset="0"/>
                            </a:rPr>
                            <a:t>0.000000615675384</a:t>
                          </a:r>
                        </a:p>
                      </a:txBody>
                      <a:tcPr marL="9525" marR="9525" marT="9525" marB="0" anchor="b"/>
                    </a:tc>
                    <a:extLst>
                      <a:ext uri="{0D108BD9-81ED-4DB2-BD59-A6C34878D82A}">
                        <a16:rowId xmlns:a16="http://schemas.microsoft.com/office/drawing/2014/main" val="3850609545"/>
                      </a:ext>
                    </a:extLst>
                  </a:tr>
                  <a:tr h="891593">
                    <a:tc>
                      <a:txBody>
                        <a:bodyPr/>
                        <a:lstStyle/>
                        <a:p>
                          <a:pPr algn="l" fontAlgn="b"/>
                          <a:r>
                            <a:rPr lang="pl-PL" sz="3200" b="0" i="0" u="none" strike="noStrike">
                              <a:solidFill>
                                <a:srgbClr val="000000"/>
                              </a:solidFill>
                              <a:effectLst/>
                              <a:latin typeface="Aptos Narrow" panose="020B0004020202020204" pitchFamily="34" charset="0"/>
                            </a:rPr>
                            <a:t>1.414213562373112</a:t>
                          </a:r>
                        </a:p>
                      </a:txBody>
                      <a:tcPr marL="9525" marR="9525" marT="9525" marB="0" anchor="b"/>
                    </a:tc>
                    <a:tc>
                      <a:txBody>
                        <a:bodyPr/>
                        <a:lstStyle/>
                        <a:p>
                          <a:pPr algn="l" fontAlgn="b"/>
                          <a:r>
                            <a:rPr lang="pl-PL" sz="3200" b="0" i="0" u="none" strike="noStrike">
                              <a:solidFill>
                                <a:srgbClr val="000000"/>
                              </a:solidFill>
                              <a:effectLst/>
                              <a:latin typeface="Aptos Narrow" panose="020B0004020202020204" pitchFamily="34" charset="0"/>
                            </a:rPr>
                            <a:t>0.000000000000048</a:t>
                          </a:r>
                        </a:p>
                      </a:txBody>
                      <a:tcPr marL="9525" marR="9525" marT="9525" marB="0" anchor="b"/>
                    </a:tc>
                    <a:extLst>
                      <a:ext uri="{0D108BD9-81ED-4DB2-BD59-A6C34878D82A}">
                        <a16:rowId xmlns:a16="http://schemas.microsoft.com/office/drawing/2014/main" val="1982531723"/>
                      </a:ext>
                    </a:extLst>
                  </a:tr>
                  <a:tr h="891593">
                    <a:tc>
                      <a:txBody>
                        <a:bodyPr/>
                        <a:lstStyle/>
                        <a:p>
                          <a:pPr algn="l" fontAlgn="b"/>
                          <a:r>
                            <a:rPr lang="pl-PL" sz="3200" b="0" i="0" u="none" strike="noStrike">
                              <a:solidFill>
                                <a:srgbClr val="000000"/>
                              </a:solidFill>
                              <a:effectLst/>
                              <a:latin typeface="Aptos Narrow" panose="020B0004020202020204" pitchFamily="34" charset="0"/>
                            </a:rPr>
                            <a:t>1.414213562373095</a:t>
                          </a:r>
                        </a:p>
                      </a:txBody>
                      <a:tcPr marL="9525" marR="9525" marT="9525" marB="0" anchor="b"/>
                    </a:tc>
                    <a:tc>
                      <a:txBody>
                        <a:bodyPr/>
                        <a:lstStyle/>
                        <a:p>
                          <a:pPr algn="l" fontAlgn="b"/>
                          <a:r>
                            <a:rPr lang="pl-PL" sz="3200" b="0" i="0" u="none" strike="noStrike" dirty="0">
                              <a:solidFill>
                                <a:srgbClr val="000000"/>
                              </a:solidFill>
                              <a:effectLst/>
                              <a:latin typeface="Aptos Narrow" panose="020B0004020202020204" pitchFamily="34" charset="0"/>
                            </a:rPr>
                            <a:t>-4.44089209850063e-16</a:t>
                          </a:r>
                        </a:p>
                      </a:txBody>
                      <a:tcPr marL="9525" marR="9525" marT="9525" marB="0" anchor="b"/>
                    </a:tc>
                    <a:extLst>
                      <a:ext uri="{0D108BD9-81ED-4DB2-BD59-A6C34878D82A}">
                        <a16:rowId xmlns:a16="http://schemas.microsoft.com/office/drawing/2014/main" val="1687253571"/>
                      </a:ext>
                    </a:extLst>
                  </a:tr>
                </a:tbl>
              </a:graphicData>
            </a:graphic>
          </p:graphicFrame>
        </mc:Fallback>
      </mc:AlternateContent>
    </p:spTree>
    <p:extLst>
      <p:ext uri="{BB962C8B-B14F-4D97-AF65-F5344CB8AC3E}">
        <p14:creationId xmlns:p14="http://schemas.microsoft.com/office/powerpoint/2010/main" val="18831759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3135631"/>
            <a:ext cx="17857066" cy="830997"/>
          </a:xfrm>
          <a:prstGeom prst="rect">
            <a:avLst/>
          </a:prstGeom>
          <a:noFill/>
        </p:spPr>
        <p:txBody>
          <a:bodyPr wrap="square" lIns="0" tIns="0" rIns="0" bIns="0" rtlCol="0">
            <a:spAutoFit/>
          </a:bodyPr>
          <a:lstStyle/>
          <a:p>
            <a:r>
              <a:rPr lang="pl-PL" sz="5400" b="1" dirty="0">
                <a:solidFill>
                  <a:srgbClr val="0D0D0D"/>
                </a:solidFill>
                <a:latin typeface="+mj-lt"/>
              </a:rPr>
              <a:t>Newton – </a:t>
            </a:r>
            <a:r>
              <a:rPr lang="pl-PL" sz="5400" b="1" dirty="0" err="1">
                <a:solidFill>
                  <a:srgbClr val="0D0D0D"/>
                </a:solidFill>
                <a:latin typeface="+mj-lt"/>
              </a:rPr>
              <a:t>Raphson</a:t>
            </a:r>
            <a:r>
              <a:rPr lang="pl-PL" sz="5400" b="1" dirty="0">
                <a:solidFill>
                  <a:srgbClr val="0D0D0D"/>
                </a:solidFill>
                <a:latin typeface="+mj-lt"/>
              </a:rPr>
              <a:t> - </a:t>
            </a:r>
            <a:r>
              <a:rPr lang="pl-PL" sz="5400" b="1" dirty="0" err="1">
                <a:solidFill>
                  <a:srgbClr val="0D0D0D"/>
                </a:solidFill>
                <a:latin typeface="+mj-lt"/>
              </a:rPr>
              <a:t>coments</a:t>
            </a:r>
            <a:endParaRPr lang="en-US" sz="5400" b="1" dirty="0">
              <a:solidFill>
                <a:schemeClr val="accent1"/>
              </a:solidFill>
              <a:latin typeface="+mj-lt"/>
              <a:cs typeface="Poppins SemiBold" panose="02000000000000000000" pitchFamily="2" charset="0"/>
            </a:endParaRPr>
          </a:p>
        </p:txBody>
      </p:sp>
      <p:sp>
        <p:nvSpPr>
          <p:cNvPr id="3" name="TextBox 13">
            <a:extLst>
              <a:ext uri="{FF2B5EF4-FFF2-40B4-BE49-F238E27FC236}">
                <a16:creationId xmlns:a16="http://schemas.microsoft.com/office/drawing/2014/main" id="{A33316AA-26FC-27F7-C919-E7C9D4D18A21}"/>
              </a:ext>
            </a:extLst>
          </p:cNvPr>
          <p:cNvSpPr txBox="1"/>
          <p:nvPr/>
        </p:nvSpPr>
        <p:spPr>
          <a:xfrm>
            <a:off x="2827293" y="4283823"/>
            <a:ext cx="17857066" cy="553998"/>
          </a:xfrm>
          <a:prstGeom prst="rect">
            <a:avLst/>
          </a:prstGeom>
          <a:noFill/>
        </p:spPr>
        <p:txBody>
          <a:bodyPr wrap="square" lIns="0" tIns="0" rIns="0" bIns="0" rtlCol="0">
            <a:spAutoFit/>
          </a:bodyPr>
          <a:lstStyle/>
          <a:p>
            <a:r>
              <a:rPr lang="en-US" b="0" i="0" dirty="0">
                <a:solidFill>
                  <a:srgbClr val="0D0D0D"/>
                </a:solidFill>
                <a:effectLst/>
                <a:highlight>
                  <a:srgbClr val="FFFFFF"/>
                </a:highlight>
                <a:latin typeface="Söhne"/>
              </a:rPr>
              <a:t>Let's consider the problem of approximating the square root of two.</a:t>
            </a:r>
            <a:endParaRPr lang="pl-PL" dirty="0"/>
          </a:p>
        </p:txBody>
      </p:sp>
      <mc:AlternateContent xmlns:mc="http://schemas.openxmlformats.org/markup-compatibility/2006" xmlns:a14="http://schemas.microsoft.com/office/drawing/2010/main">
        <mc:Choice Requires="a14">
          <p:sp>
            <p:nvSpPr>
              <p:cNvPr id="5" name="pole tekstowe 4">
                <a:extLst>
                  <a:ext uri="{FF2B5EF4-FFF2-40B4-BE49-F238E27FC236}">
                    <a16:creationId xmlns:a16="http://schemas.microsoft.com/office/drawing/2014/main" id="{65A356C3-E6C1-7393-9336-461339932CF2}"/>
                  </a:ext>
                </a:extLst>
              </p:cNvPr>
              <p:cNvSpPr txBox="1"/>
              <p:nvPr/>
            </p:nvSpPr>
            <p:spPr>
              <a:xfrm>
                <a:off x="6090745" y="4911046"/>
                <a:ext cx="12202510" cy="70788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sz="4000" i="1" dirty="0" smtClean="0">
                          <a:latin typeface="Cambria Math" panose="02040503050406030204" pitchFamily="18" charset="0"/>
                        </a:rPr>
                        <m:t>𝑥</m:t>
                      </m:r>
                    </m:oMath>
                  </m:oMathPara>
                </a14:m>
                <a:endParaRPr lang="pl-PL" sz="4000" dirty="0"/>
              </a:p>
            </p:txBody>
          </p:sp>
        </mc:Choice>
        <mc:Fallback xmlns="">
          <p:sp>
            <p:nvSpPr>
              <p:cNvPr id="5" name="pole tekstowe 4">
                <a:extLst>
                  <a:ext uri="{FF2B5EF4-FFF2-40B4-BE49-F238E27FC236}">
                    <a16:creationId xmlns:a16="http://schemas.microsoft.com/office/drawing/2014/main" id="{65A356C3-E6C1-7393-9336-461339932CF2}"/>
                  </a:ext>
                </a:extLst>
              </p:cNvPr>
              <p:cNvSpPr txBox="1">
                <a:spLocks noRot="1" noChangeAspect="1" noMove="1" noResize="1" noEditPoints="1" noAdjustHandles="1" noChangeArrowheads="1" noChangeShapeType="1" noTextEdit="1"/>
              </p:cNvSpPr>
              <p:nvPr/>
            </p:nvSpPr>
            <p:spPr>
              <a:xfrm>
                <a:off x="6090745" y="4911046"/>
                <a:ext cx="12202510" cy="70788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pole tekstowe 12">
                <a:extLst>
                  <a:ext uri="{FF2B5EF4-FFF2-40B4-BE49-F238E27FC236}">
                    <a16:creationId xmlns:a16="http://schemas.microsoft.com/office/drawing/2014/main" id="{1C49F33B-97C1-700F-B6AE-CE1E32EFEEF8}"/>
                  </a:ext>
                </a:extLst>
              </p:cNvPr>
              <p:cNvSpPr txBox="1"/>
              <p:nvPr/>
            </p:nvSpPr>
            <p:spPr>
              <a:xfrm>
                <a:off x="5649994" y="5805515"/>
                <a:ext cx="12202510" cy="78047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sz="4000" b="0" i="1" smtClean="0">
                          <a:latin typeface="Cambria Math" panose="02040503050406030204" pitchFamily="18" charset="0"/>
                        </a:rPr>
                        <m:t>𝑥</m:t>
                      </m:r>
                      <m:r>
                        <a:rPr lang="pl-PL" sz="4000" b="0" i="1" smtClean="0">
                          <a:latin typeface="Cambria Math" panose="02040503050406030204" pitchFamily="18" charset="0"/>
                        </a:rPr>
                        <m:t>=</m:t>
                      </m:r>
                      <m:rad>
                        <m:radPr>
                          <m:degHide m:val="on"/>
                          <m:ctrlPr>
                            <a:rPr lang="pl-PL" sz="4000" b="0" i="1" smtClean="0">
                              <a:latin typeface="Cambria Math" panose="02040503050406030204" pitchFamily="18" charset="0"/>
                            </a:rPr>
                          </m:ctrlPr>
                        </m:radPr>
                        <m:deg/>
                        <m:e>
                          <m:r>
                            <a:rPr lang="pl-PL" sz="4000" b="0" i="1" smtClean="0">
                              <a:latin typeface="Cambria Math" panose="02040503050406030204" pitchFamily="18" charset="0"/>
                            </a:rPr>
                            <m:t>2</m:t>
                          </m:r>
                        </m:e>
                      </m:rad>
                    </m:oMath>
                  </m:oMathPara>
                </a14:m>
                <a:endParaRPr lang="pl-PL" sz="4000" dirty="0"/>
              </a:p>
            </p:txBody>
          </p:sp>
        </mc:Choice>
        <mc:Fallback xmlns="">
          <p:sp>
            <p:nvSpPr>
              <p:cNvPr id="13" name="pole tekstowe 12">
                <a:extLst>
                  <a:ext uri="{FF2B5EF4-FFF2-40B4-BE49-F238E27FC236}">
                    <a16:creationId xmlns:a16="http://schemas.microsoft.com/office/drawing/2014/main" id="{1C49F33B-97C1-700F-B6AE-CE1E32EFEEF8}"/>
                  </a:ext>
                </a:extLst>
              </p:cNvPr>
              <p:cNvSpPr txBox="1">
                <a:spLocks noRot="1" noChangeAspect="1" noMove="1" noResize="1" noEditPoints="1" noAdjustHandles="1" noChangeArrowheads="1" noChangeShapeType="1" noTextEdit="1"/>
              </p:cNvSpPr>
              <p:nvPr/>
            </p:nvSpPr>
            <p:spPr>
              <a:xfrm>
                <a:off x="5649994" y="5805515"/>
                <a:ext cx="12202510" cy="780470"/>
              </a:xfrm>
              <a:prstGeom prst="rect">
                <a:avLst/>
              </a:prstGeom>
              <a:blipFill>
                <a:blip r:embed="rId3"/>
                <a:stretch>
                  <a:fillRect/>
                </a:stretch>
              </a:blipFill>
            </p:spPr>
            <p:txBody>
              <a:bodyPr/>
              <a:lstStyle/>
              <a:p>
                <a:r>
                  <a:rPr lang="en-US">
                    <a:noFill/>
                  </a:rPr>
                  <a:t> </a:t>
                </a:r>
              </a:p>
            </p:txBody>
          </p:sp>
        </mc:Fallback>
      </mc:AlternateContent>
      <p:sp>
        <p:nvSpPr>
          <p:cNvPr id="6" name="pole tekstowe 5">
            <a:extLst>
              <a:ext uri="{FF2B5EF4-FFF2-40B4-BE49-F238E27FC236}">
                <a16:creationId xmlns:a16="http://schemas.microsoft.com/office/drawing/2014/main" id="{62631898-0A43-6B3E-3B29-F16AB431528E}"/>
              </a:ext>
            </a:extLst>
          </p:cNvPr>
          <p:cNvSpPr txBox="1"/>
          <p:nvPr/>
        </p:nvSpPr>
        <p:spPr>
          <a:xfrm>
            <a:off x="2818139" y="4933681"/>
            <a:ext cx="17866220" cy="646331"/>
          </a:xfrm>
          <a:prstGeom prst="rect">
            <a:avLst/>
          </a:prstGeom>
          <a:noFill/>
        </p:spPr>
        <p:txBody>
          <a:bodyPr wrap="square">
            <a:spAutoFit/>
          </a:bodyPr>
          <a:lstStyle/>
          <a:p>
            <a:r>
              <a:rPr lang="en-US" b="0" i="0" dirty="0">
                <a:solidFill>
                  <a:srgbClr val="0D0D0D"/>
                </a:solidFill>
                <a:effectLst/>
                <a:highlight>
                  <a:srgbClr val="FFFFFF"/>
                </a:highlight>
                <a:latin typeface="Söhne"/>
              </a:rPr>
              <a:t>To solve it, one needs to prepare the appropriate nonlinear equation:</a:t>
            </a:r>
            <a:endParaRPr lang="en-US" dirty="0"/>
          </a:p>
        </p:txBody>
      </p:sp>
      <mc:AlternateContent xmlns:mc="http://schemas.openxmlformats.org/markup-compatibility/2006" xmlns:a14="http://schemas.microsoft.com/office/drawing/2010/main">
        <mc:Choice Requires="a14">
          <p:sp>
            <p:nvSpPr>
              <p:cNvPr id="7" name="pole tekstowe 6">
                <a:extLst>
                  <a:ext uri="{FF2B5EF4-FFF2-40B4-BE49-F238E27FC236}">
                    <a16:creationId xmlns:a16="http://schemas.microsoft.com/office/drawing/2014/main" id="{E80845D3-FB2C-1BC4-B26B-DA6BD48C49A1}"/>
                  </a:ext>
                </a:extLst>
              </p:cNvPr>
              <p:cNvSpPr txBox="1"/>
              <p:nvPr/>
            </p:nvSpPr>
            <p:spPr>
              <a:xfrm>
                <a:off x="5649994" y="6858000"/>
                <a:ext cx="12202510" cy="70788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pl-PL" sz="4000" b="0" i="1" smtClean="0">
                              <a:latin typeface="Cambria Math" panose="02040503050406030204" pitchFamily="18" charset="0"/>
                            </a:rPr>
                          </m:ctrlPr>
                        </m:sSupPr>
                        <m:e>
                          <m:r>
                            <a:rPr lang="pl-PL" sz="4000" b="0" i="1" smtClean="0">
                              <a:latin typeface="Cambria Math" panose="02040503050406030204" pitchFamily="18" charset="0"/>
                            </a:rPr>
                            <m:t>𝑥</m:t>
                          </m:r>
                        </m:e>
                        <m:sup>
                          <m:r>
                            <a:rPr lang="pl-PL" sz="4000" b="0" i="1" smtClean="0">
                              <a:latin typeface="Cambria Math" panose="02040503050406030204" pitchFamily="18" charset="0"/>
                            </a:rPr>
                            <m:t>2</m:t>
                          </m:r>
                        </m:sup>
                      </m:sSup>
                      <m:r>
                        <a:rPr lang="pl-PL" sz="4000" b="0" i="1" smtClean="0">
                          <a:latin typeface="Cambria Math" panose="02040503050406030204" pitchFamily="18" charset="0"/>
                        </a:rPr>
                        <m:t>=2</m:t>
                      </m:r>
                    </m:oMath>
                  </m:oMathPara>
                </a14:m>
                <a:endParaRPr lang="pl-PL" sz="4000" dirty="0"/>
              </a:p>
            </p:txBody>
          </p:sp>
        </mc:Choice>
        <mc:Fallback xmlns="">
          <p:sp>
            <p:nvSpPr>
              <p:cNvPr id="7" name="pole tekstowe 6">
                <a:extLst>
                  <a:ext uri="{FF2B5EF4-FFF2-40B4-BE49-F238E27FC236}">
                    <a16:creationId xmlns:a16="http://schemas.microsoft.com/office/drawing/2014/main" id="{E80845D3-FB2C-1BC4-B26B-DA6BD48C49A1}"/>
                  </a:ext>
                </a:extLst>
              </p:cNvPr>
              <p:cNvSpPr txBox="1">
                <a:spLocks noRot="1" noChangeAspect="1" noMove="1" noResize="1" noEditPoints="1" noAdjustHandles="1" noChangeArrowheads="1" noChangeShapeType="1" noTextEdit="1"/>
              </p:cNvSpPr>
              <p:nvPr/>
            </p:nvSpPr>
            <p:spPr>
              <a:xfrm>
                <a:off x="5649994" y="6858000"/>
                <a:ext cx="12202510" cy="70788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pole tekstowe 7">
                <a:extLst>
                  <a:ext uri="{FF2B5EF4-FFF2-40B4-BE49-F238E27FC236}">
                    <a16:creationId xmlns:a16="http://schemas.microsoft.com/office/drawing/2014/main" id="{234D5AA7-1BEB-7825-69C6-F17A39AFC05A}"/>
                  </a:ext>
                </a:extLst>
              </p:cNvPr>
              <p:cNvSpPr txBox="1"/>
              <p:nvPr/>
            </p:nvSpPr>
            <p:spPr>
              <a:xfrm>
                <a:off x="5649994" y="7910485"/>
                <a:ext cx="12202510" cy="70788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pl-PL" sz="4000" b="0" i="1" smtClean="0">
                              <a:latin typeface="Cambria Math" panose="02040503050406030204" pitchFamily="18" charset="0"/>
                            </a:rPr>
                          </m:ctrlPr>
                        </m:sSupPr>
                        <m:e>
                          <m:r>
                            <a:rPr lang="pl-PL" sz="4000" b="0" i="1" smtClean="0">
                              <a:latin typeface="Cambria Math" panose="02040503050406030204" pitchFamily="18" charset="0"/>
                            </a:rPr>
                            <m:t>𝑥</m:t>
                          </m:r>
                        </m:e>
                        <m:sup>
                          <m:r>
                            <a:rPr lang="pl-PL" sz="4000" b="0" i="1" smtClean="0">
                              <a:latin typeface="Cambria Math" panose="02040503050406030204" pitchFamily="18" charset="0"/>
                            </a:rPr>
                            <m:t>2</m:t>
                          </m:r>
                        </m:sup>
                      </m:sSup>
                      <m:r>
                        <a:rPr lang="pl-PL" sz="4000" b="0" i="1" smtClean="0">
                          <a:latin typeface="Cambria Math" panose="02040503050406030204" pitchFamily="18" charset="0"/>
                        </a:rPr>
                        <m:t>−2=0</m:t>
                      </m:r>
                    </m:oMath>
                  </m:oMathPara>
                </a14:m>
                <a:endParaRPr lang="pl-PL" sz="4000" dirty="0"/>
              </a:p>
            </p:txBody>
          </p:sp>
        </mc:Choice>
        <mc:Fallback xmlns="">
          <p:sp>
            <p:nvSpPr>
              <p:cNvPr id="8" name="pole tekstowe 7">
                <a:extLst>
                  <a:ext uri="{FF2B5EF4-FFF2-40B4-BE49-F238E27FC236}">
                    <a16:creationId xmlns:a16="http://schemas.microsoft.com/office/drawing/2014/main" id="{234D5AA7-1BEB-7825-69C6-F17A39AFC05A}"/>
                  </a:ext>
                </a:extLst>
              </p:cNvPr>
              <p:cNvSpPr txBox="1">
                <a:spLocks noRot="1" noChangeAspect="1" noMove="1" noResize="1" noEditPoints="1" noAdjustHandles="1" noChangeArrowheads="1" noChangeShapeType="1" noTextEdit="1"/>
              </p:cNvSpPr>
              <p:nvPr/>
            </p:nvSpPr>
            <p:spPr>
              <a:xfrm>
                <a:off x="5649994" y="7910485"/>
                <a:ext cx="12202510" cy="70788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96569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en-US" sz="7200" b="1" dirty="0">
                <a:solidFill>
                  <a:schemeClr val="accent1"/>
                </a:solidFill>
                <a:cs typeface="Poppins SemiBold" panose="02000000000000000000" pitchFamily="2" charset="0"/>
              </a:rPr>
              <a:t>Approximate solution of linear equations.</a:t>
            </a: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7" name="Obraz 6">
            <a:extLst>
              <a:ext uri="{FF2B5EF4-FFF2-40B4-BE49-F238E27FC236}">
                <a16:creationId xmlns:a16="http://schemas.microsoft.com/office/drawing/2014/main" id="{C39A6948-3111-746C-84D2-82E28FF52888}"/>
              </a:ext>
            </a:extLst>
          </p:cNvPr>
          <p:cNvPicPr>
            <a:picLocks noChangeAspect="1"/>
          </p:cNvPicPr>
          <p:nvPr/>
        </p:nvPicPr>
        <p:blipFill>
          <a:blip r:embed="rId4"/>
          <a:stretch>
            <a:fillRect/>
          </a:stretch>
        </p:blipFill>
        <p:spPr>
          <a:xfrm>
            <a:off x="6792000" y="3669205"/>
            <a:ext cx="10800000" cy="8100000"/>
          </a:xfrm>
          <a:prstGeom prst="rect">
            <a:avLst/>
          </a:prstGeom>
        </p:spPr>
      </p:pic>
    </p:spTree>
    <p:extLst>
      <p:ext uri="{BB962C8B-B14F-4D97-AF65-F5344CB8AC3E}">
        <p14:creationId xmlns:p14="http://schemas.microsoft.com/office/powerpoint/2010/main" val="5789783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en-US" sz="7200" b="1" dirty="0">
                <a:solidFill>
                  <a:schemeClr val="accent1"/>
                </a:solidFill>
                <a:cs typeface="Poppins SemiBold" panose="02000000000000000000" pitchFamily="2" charset="0"/>
              </a:rPr>
              <a:t>Approximate solution of linear equations.</a:t>
            </a: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9" name="Obraz 8">
            <a:extLst>
              <a:ext uri="{FF2B5EF4-FFF2-40B4-BE49-F238E27FC236}">
                <a16:creationId xmlns:a16="http://schemas.microsoft.com/office/drawing/2014/main" id="{4F9D9772-9582-6B21-A470-158AABCAF155}"/>
              </a:ext>
            </a:extLst>
          </p:cNvPr>
          <p:cNvPicPr>
            <a:picLocks noChangeAspect="1"/>
          </p:cNvPicPr>
          <p:nvPr/>
        </p:nvPicPr>
        <p:blipFill>
          <a:blip r:embed="rId4"/>
          <a:stretch>
            <a:fillRect/>
          </a:stretch>
        </p:blipFill>
        <p:spPr>
          <a:xfrm>
            <a:off x="6792000" y="3669205"/>
            <a:ext cx="10800000" cy="8100000"/>
          </a:xfrm>
          <a:prstGeom prst="rect">
            <a:avLst/>
          </a:prstGeom>
        </p:spPr>
      </p:pic>
    </p:spTree>
    <p:extLst>
      <p:ext uri="{BB962C8B-B14F-4D97-AF65-F5344CB8AC3E}">
        <p14:creationId xmlns:p14="http://schemas.microsoft.com/office/powerpoint/2010/main" val="33068182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Custom 1">
      <a:dk1>
        <a:srgbClr val="000000"/>
      </a:dk1>
      <a:lt1>
        <a:sysClr val="window" lastClr="FFFFFF"/>
      </a:lt1>
      <a:dk2>
        <a:srgbClr val="000000"/>
      </a:dk2>
      <a:lt2>
        <a:srgbClr val="E4E6E8"/>
      </a:lt2>
      <a:accent1>
        <a:srgbClr val="000000"/>
      </a:accent1>
      <a:accent2>
        <a:srgbClr val="7F7F7F"/>
      </a:accent2>
      <a:accent3>
        <a:srgbClr val="A7A7A7"/>
      </a:accent3>
      <a:accent4>
        <a:srgbClr val="000000"/>
      </a:accent4>
      <a:accent5>
        <a:srgbClr val="7F7F7F"/>
      </a:accent5>
      <a:accent6>
        <a:srgbClr val="DCDDDE"/>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6455</TotalTime>
  <Words>3365</Words>
  <Application>Microsoft Office PowerPoint</Application>
  <PresentationFormat>自定义</PresentationFormat>
  <Paragraphs>550</Paragraphs>
  <Slides>75</Slides>
  <Notes>24</Notes>
  <HiddenSlides>0</HiddenSlides>
  <MMClips>0</MMClips>
  <ScaleCrop>false</ScaleCrop>
  <HeadingPairs>
    <vt:vector size="4" baseType="variant">
      <vt:variant>
        <vt:lpstr>主题</vt:lpstr>
      </vt:variant>
      <vt:variant>
        <vt:i4>1</vt:i4>
      </vt:variant>
      <vt:variant>
        <vt:lpstr>幻灯片标题</vt:lpstr>
      </vt:variant>
      <vt:variant>
        <vt:i4>75</vt:i4>
      </vt:variant>
    </vt:vector>
  </HeadingPairs>
  <TitlesOfParts>
    <vt:vector size="76" baseType="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JafarDesigns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JafarDesigns</dc:creator>
  <cp:lastModifiedBy>Tomasz Moroń</cp:lastModifiedBy>
  <cp:revision>917</cp:revision>
  <dcterms:created xsi:type="dcterms:W3CDTF">2016-06-20T18:47:00Z</dcterms:created>
  <dcterms:modified xsi:type="dcterms:W3CDTF">2024-04-23T12:05:23Z</dcterms:modified>
</cp:coreProperties>
</file>